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handoutMasterIdLst>
    <p:handoutMasterId r:id="rId23"/>
  </p:handoutMasterIdLst>
  <p:sldIdLst>
    <p:sldId id="293" r:id="rId2"/>
    <p:sldId id="259" r:id="rId3"/>
    <p:sldId id="386" r:id="rId4"/>
    <p:sldId id="419" r:id="rId5"/>
    <p:sldId id="423" r:id="rId6"/>
    <p:sldId id="424" r:id="rId7"/>
    <p:sldId id="427" r:id="rId8"/>
    <p:sldId id="425" r:id="rId9"/>
    <p:sldId id="429" r:id="rId10"/>
    <p:sldId id="426" r:id="rId11"/>
    <p:sldId id="435" r:id="rId12"/>
    <p:sldId id="434" r:id="rId13"/>
    <p:sldId id="436" r:id="rId14"/>
    <p:sldId id="438" r:id="rId15"/>
    <p:sldId id="432" r:id="rId16"/>
    <p:sldId id="437" r:id="rId17"/>
    <p:sldId id="431" r:id="rId18"/>
    <p:sldId id="433" r:id="rId19"/>
    <p:sldId id="303" r:id="rId20"/>
    <p:sldId id="297" r:id="rId21"/>
  </p:sldIdLst>
  <p:sldSz cx="9144000" cy="6858000" type="screen4x3"/>
  <p:notesSz cx="6858000" cy="9144000"/>
  <p:embeddedFontLst>
    <p:embeddedFont>
      <p:font typeface="GulimChe" panose="020B0609000101010101" pitchFamily="49" charset="-127"/>
      <p:regular r:id="rId24"/>
    </p:embeddedFont>
    <p:embeddedFont>
      <p:font typeface="BIZ UDP明朝 Medium" panose="02020500000000000000" pitchFamily="18" charset="-128"/>
      <p:regular r:id="rId25"/>
    </p:embeddedFon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Malgun Gothic" panose="020B0503020000020004" pitchFamily="34" charset="-127"/>
      <p:regular r:id="rId32"/>
      <p:bold r:id="rId33"/>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882E"/>
    <a:srgbClr val="6A7538"/>
    <a:srgbClr val="592A34"/>
    <a:srgbClr val="DBAFB8"/>
    <a:srgbClr val="B35669"/>
    <a:srgbClr val="FDE7FC"/>
    <a:srgbClr val="944657"/>
    <a:srgbClr val="C00000"/>
    <a:srgbClr val="2D2F2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971885-B884-486E-83D6-C7B301C229D6}" v="86" dt="2023-01-23T08:48:24.729"/>
  </p1510:revLst>
</p1510:revInfo>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2800" autoAdjust="0"/>
  </p:normalViewPr>
  <p:slideViewPr>
    <p:cSldViewPr>
      <p:cViewPr varScale="1">
        <p:scale>
          <a:sx n="110" d="100"/>
          <a:sy n="110" d="100"/>
        </p:scale>
        <p:origin x="1842" y="11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7" d="100"/>
          <a:sy n="87" d="100"/>
        </p:scale>
        <p:origin x="-385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尾嵜 成真" userId="dd95f81a979e9056" providerId="LiveId" clId="{AC734C73-8538-4BAB-908C-DE9B017264B5}"/>
    <pc:docChg chg="undo redo custSel addSld delSld modSld sldOrd">
      <pc:chgData name="尾嵜 成真" userId="dd95f81a979e9056" providerId="LiveId" clId="{AC734C73-8538-4BAB-908C-DE9B017264B5}" dt="2023-01-11T15:38:23.647" v="5205" actId="947"/>
      <pc:docMkLst>
        <pc:docMk/>
      </pc:docMkLst>
      <pc:sldChg chg="modSp mod">
        <pc:chgData name="尾嵜 成真" userId="dd95f81a979e9056" providerId="LiveId" clId="{AC734C73-8538-4BAB-908C-DE9B017264B5}" dt="2023-01-09T06:30:34.133" v="19" actId="14100"/>
        <pc:sldMkLst>
          <pc:docMk/>
          <pc:sldMk cId="0" sldId="293"/>
        </pc:sldMkLst>
        <pc:spChg chg="mod">
          <ac:chgData name="尾嵜 成真" userId="dd95f81a979e9056" providerId="LiveId" clId="{AC734C73-8538-4BAB-908C-DE9B017264B5}" dt="2023-01-09T06:30:34.133" v="19" actId="14100"/>
          <ac:spMkLst>
            <pc:docMk/>
            <pc:sldMk cId="0" sldId="293"/>
            <ac:spMk id="7" creationId="{00000000-0000-0000-0000-000000000000}"/>
          </ac:spMkLst>
        </pc:spChg>
      </pc:sldChg>
      <pc:sldChg chg="addSp delSp modSp mod">
        <pc:chgData name="尾嵜 成真" userId="dd95f81a979e9056" providerId="LiveId" clId="{AC734C73-8538-4BAB-908C-DE9B017264B5}" dt="2023-01-09T07:52:08.811" v="454" actId="20577"/>
        <pc:sldMkLst>
          <pc:docMk/>
          <pc:sldMk cId="4190097553" sldId="303"/>
        </pc:sldMkLst>
        <pc:spChg chg="add del mod">
          <ac:chgData name="尾嵜 成真" userId="dd95f81a979e9056" providerId="LiveId" clId="{AC734C73-8538-4BAB-908C-DE9B017264B5}" dt="2023-01-09T07:09:20.323" v="189" actId="21"/>
          <ac:spMkLst>
            <pc:docMk/>
            <pc:sldMk cId="4190097553" sldId="303"/>
            <ac:spMk id="4" creationId="{72009D40-55EC-AB18-F98B-D1DBFD8751E1}"/>
          </ac:spMkLst>
        </pc:spChg>
        <pc:spChg chg="add del mod">
          <ac:chgData name="尾嵜 成真" userId="dd95f81a979e9056" providerId="LiveId" clId="{AC734C73-8538-4BAB-908C-DE9B017264B5}" dt="2023-01-09T07:12:21.175" v="204" actId="21"/>
          <ac:spMkLst>
            <pc:docMk/>
            <pc:sldMk cId="4190097553" sldId="303"/>
            <ac:spMk id="7" creationId="{85A84F6D-9190-3906-DBDD-0F3EA77CAE9D}"/>
          </ac:spMkLst>
        </pc:spChg>
        <pc:spChg chg="add mod">
          <ac:chgData name="尾嵜 成真" userId="dd95f81a979e9056" providerId="LiveId" clId="{AC734C73-8538-4BAB-908C-DE9B017264B5}" dt="2023-01-09T07:12:33.105" v="209" actId="1076"/>
          <ac:spMkLst>
            <pc:docMk/>
            <pc:sldMk cId="4190097553" sldId="303"/>
            <ac:spMk id="10" creationId="{8651F9A1-698E-5887-581B-DB5C35D78A45}"/>
          </ac:spMkLst>
        </pc:spChg>
        <pc:spChg chg="mod">
          <ac:chgData name="尾嵜 成真" userId="dd95f81a979e9056" providerId="LiveId" clId="{AC734C73-8538-4BAB-908C-DE9B017264B5}" dt="2023-01-09T06:59:10.333" v="104" actId="1076"/>
          <ac:spMkLst>
            <pc:docMk/>
            <pc:sldMk cId="4190097553" sldId="303"/>
            <ac:spMk id="22" creationId="{130837D4-140A-1DB8-3B90-658860BB5C5B}"/>
          </ac:spMkLst>
        </pc:spChg>
        <pc:spChg chg="del mod">
          <ac:chgData name="尾嵜 成真" userId="dd95f81a979e9056" providerId="LiveId" clId="{AC734C73-8538-4BAB-908C-DE9B017264B5}" dt="2023-01-09T06:59:27.698" v="107" actId="21"/>
          <ac:spMkLst>
            <pc:docMk/>
            <pc:sldMk cId="4190097553" sldId="303"/>
            <ac:spMk id="25" creationId="{6AD23C59-3008-CD1A-E4B5-28FCCA95819E}"/>
          </ac:spMkLst>
        </pc:spChg>
        <pc:spChg chg="mod">
          <ac:chgData name="尾嵜 成真" userId="dd95f81a979e9056" providerId="LiveId" clId="{AC734C73-8538-4BAB-908C-DE9B017264B5}" dt="2023-01-09T07:52:08.811" v="454" actId="20577"/>
          <ac:spMkLst>
            <pc:docMk/>
            <pc:sldMk cId="4190097553" sldId="303"/>
            <ac:spMk id="26" creationId="{4C6CF6C6-84B1-9D0E-1D23-344066B0F396}"/>
          </ac:spMkLst>
        </pc:spChg>
        <pc:picChg chg="add del mod">
          <ac:chgData name="尾嵜 成真" userId="dd95f81a979e9056" providerId="LiveId" clId="{AC734C73-8538-4BAB-908C-DE9B017264B5}" dt="2023-01-09T07:09:07.476" v="183" actId="478"/>
          <ac:picMkLst>
            <pc:docMk/>
            <pc:sldMk cId="4190097553" sldId="303"/>
            <ac:picMk id="3" creationId="{297AF16A-C2FD-F42F-9E8F-CE26FE8B451D}"/>
          </ac:picMkLst>
        </pc:picChg>
        <pc:picChg chg="add del mod">
          <ac:chgData name="尾嵜 成真" userId="dd95f81a979e9056" providerId="LiveId" clId="{AC734C73-8538-4BAB-908C-DE9B017264B5}" dt="2023-01-09T07:12:14.712" v="201" actId="478"/>
          <ac:picMkLst>
            <pc:docMk/>
            <pc:sldMk cId="4190097553" sldId="303"/>
            <ac:picMk id="6" creationId="{A1892162-92EE-C9DD-A925-2683032B7D5E}"/>
          </ac:picMkLst>
        </pc:picChg>
        <pc:picChg chg="add mod">
          <ac:chgData name="尾嵜 成真" userId="dd95f81a979e9056" providerId="LiveId" clId="{AC734C73-8538-4BAB-908C-DE9B017264B5}" dt="2023-01-09T07:12:29.529" v="208" actId="1076"/>
          <ac:picMkLst>
            <pc:docMk/>
            <pc:sldMk cId="4190097553" sldId="303"/>
            <ac:picMk id="9" creationId="{8FDAE5A2-1F42-C716-85A1-99DE6F246787}"/>
          </ac:picMkLst>
        </pc:picChg>
        <pc:picChg chg="del">
          <ac:chgData name="尾嵜 成真" userId="dd95f81a979e9056" providerId="LiveId" clId="{AC734C73-8538-4BAB-908C-DE9B017264B5}" dt="2023-01-09T06:48:22.685" v="35" actId="478"/>
          <ac:picMkLst>
            <pc:docMk/>
            <pc:sldMk cId="4190097553" sldId="303"/>
            <ac:picMk id="24" creationId="{75A56AED-8FCB-1181-6716-DED43235156D}"/>
          </ac:picMkLst>
        </pc:picChg>
      </pc:sldChg>
      <pc:sldChg chg="modSp mod">
        <pc:chgData name="尾嵜 成真" userId="dd95f81a979e9056" providerId="LiveId" clId="{AC734C73-8538-4BAB-908C-DE9B017264B5}" dt="2023-01-09T06:59:53.016" v="110" actId="207"/>
        <pc:sldMkLst>
          <pc:docMk/>
          <pc:sldMk cId="1793902739" sldId="305"/>
        </pc:sldMkLst>
        <pc:graphicFrameChg chg="modGraphic">
          <ac:chgData name="尾嵜 成真" userId="dd95f81a979e9056" providerId="LiveId" clId="{AC734C73-8538-4BAB-908C-DE9B017264B5}" dt="2023-01-09T06:59:53.016" v="110" actId="207"/>
          <ac:graphicFrameMkLst>
            <pc:docMk/>
            <pc:sldMk cId="1793902739" sldId="305"/>
            <ac:graphicFrameMk id="31" creationId="{48DC726C-6E54-B2D0-3B8B-B4BA03014533}"/>
          </ac:graphicFrameMkLst>
        </pc:graphicFrameChg>
      </pc:sldChg>
      <pc:sldChg chg="modSp mod">
        <pc:chgData name="尾嵜 成真" userId="dd95f81a979e9056" providerId="LiveId" clId="{AC734C73-8538-4BAB-908C-DE9B017264B5}" dt="2023-01-09T08:04:16.908" v="521" actId="14734"/>
        <pc:sldMkLst>
          <pc:docMk/>
          <pc:sldMk cId="3198427016" sldId="306"/>
        </pc:sldMkLst>
        <pc:graphicFrameChg chg="mod modGraphic">
          <ac:chgData name="尾嵜 成真" userId="dd95f81a979e9056" providerId="LiveId" clId="{AC734C73-8538-4BAB-908C-DE9B017264B5}" dt="2023-01-09T08:04:16.908" v="521" actId="14734"/>
          <ac:graphicFrameMkLst>
            <pc:docMk/>
            <pc:sldMk cId="3198427016" sldId="306"/>
            <ac:graphicFrameMk id="2" creationId="{4A46E109-EF54-CBF0-8FCA-158AEC5AE535}"/>
          </ac:graphicFrameMkLst>
        </pc:graphicFrameChg>
        <pc:graphicFrameChg chg="modGraphic">
          <ac:chgData name="尾嵜 成真" userId="dd95f81a979e9056" providerId="LiveId" clId="{AC734C73-8538-4BAB-908C-DE9B017264B5}" dt="2023-01-09T07:00:03.269" v="111" actId="207"/>
          <ac:graphicFrameMkLst>
            <pc:docMk/>
            <pc:sldMk cId="3198427016" sldId="306"/>
            <ac:graphicFrameMk id="4" creationId="{F9B8FF01-FAF6-78EA-838F-9757583E8040}"/>
          </ac:graphicFrameMkLst>
        </pc:graphicFrameChg>
      </pc:sldChg>
      <pc:sldChg chg="del">
        <pc:chgData name="尾嵜 成真" userId="dd95f81a979e9056" providerId="LiveId" clId="{AC734C73-8538-4BAB-908C-DE9B017264B5}" dt="2023-01-09T06:32:50.413" v="23" actId="47"/>
        <pc:sldMkLst>
          <pc:docMk/>
          <pc:sldMk cId="2225451864" sldId="307"/>
        </pc:sldMkLst>
      </pc:sldChg>
      <pc:sldChg chg="del">
        <pc:chgData name="尾嵜 成真" userId="dd95f81a979e9056" providerId="LiveId" clId="{AC734C73-8538-4BAB-908C-DE9B017264B5}" dt="2023-01-09T06:32:52.557" v="24" actId="47"/>
        <pc:sldMkLst>
          <pc:docMk/>
          <pc:sldMk cId="3006967339" sldId="392"/>
        </pc:sldMkLst>
      </pc:sldChg>
      <pc:sldChg chg="modSp mod">
        <pc:chgData name="尾嵜 成真" userId="dd95f81a979e9056" providerId="LiveId" clId="{AC734C73-8538-4BAB-908C-DE9B017264B5}" dt="2023-01-09T07:00:15.039" v="113" actId="207"/>
        <pc:sldMkLst>
          <pc:docMk/>
          <pc:sldMk cId="1778224841" sldId="394"/>
        </pc:sldMkLst>
        <pc:graphicFrameChg chg="modGraphic">
          <ac:chgData name="尾嵜 成真" userId="dd95f81a979e9056" providerId="LiveId" clId="{AC734C73-8538-4BAB-908C-DE9B017264B5}" dt="2023-01-09T07:00:15.039" v="113" actId="207"/>
          <ac:graphicFrameMkLst>
            <pc:docMk/>
            <pc:sldMk cId="1778224841" sldId="394"/>
            <ac:graphicFrameMk id="9" creationId="{7373CF85-B4D4-9F92-8889-E7E4148A1054}"/>
          </ac:graphicFrameMkLst>
        </pc:graphicFrameChg>
      </pc:sldChg>
      <pc:sldChg chg="modSp mod">
        <pc:chgData name="尾嵜 成真" userId="dd95f81a979e9056" providerId="LiveId" clId="{AC734C73-8538-4BAB-908C-DE9B017264B5}" dt="2023-01-09T08:04:49.963" v="523" actId="1076"/>
        <pc:sldMkLst>
          <pc:docMk/>
          <pc:sldMk cId="1148648546" sldId="395"/>
        </pc:sldMkLst>
        <pc:spChg chg="mod">
          <ac:chgData name="尾嵜 成真" userId="dd95f81a979e9056" providerId="LiveId" clId="{AC734C73-8538-4BAB-908C-DE9B017264B5}" dt="2023-01-09T08:04:45.939" v="522" actId="6549"/>
          <ac:spMkLst>
            <pc:docMk/>
            <pc:sldMk cId="1148648546" sldId="395"/>
            <ac:spMk id="10" creationId="{4C8D8093-D708-E46A-39FD-79BFCCF8875B}"/>
          </ac:spMkLst>
        </pc:spChg>
        <pc:graphicFrameChg chg="mod">
          <ac:chgData name="尾嵜 成真" userId="dd95f81a979e9056" providerId="LiveId" clId="{AC734C73-8538-4BAB-908C-DE9B017264B5}" dt="2023-01-09T07:52:44.881" v="456" actId="1076"/>
          <ac:graphicFrameMkLst>
            <pc:docMk/>
            <pc:sldMk cId="1148648546" sldId="395"/>
            <ac:graphicFrameMk id="2" creationId="{3DDB769E-1CF3-B14F-F320-D782BF6C5667}"/>
          </ac:graphicFrameMkLst>
        </pc:graphicFrameChg>
        <pc:graphicFrameChg chg="mod modGraphic">
          <ac:chgData name="尾嵜 成真" userId="dd95f81a979e9056" providerId="LiveId" clId="{AC734C73-8538-4BAB-908C-DE9B017264B5}" dt="2023-01-09T07:58:27.776" v="482" actId="20577"/>
          <ac:graphicFrameMkLst>
            <pc:docMk/>
            <pc:sldMk cId="1148648546" sldId="395"/>
            <ac:graphicFrameMk id="3" creationId="{D3B36031-627F-6834-8FFF-9FB042186059}"/>
          </ac:graphicFrameMkLst>
        </pc:graphicFrameChg>
        <pc:graphicFrameChg chg="mod">
          <ac:chgData name="尾嵜 成真" userId="dd95f81a979e9056" providerId="LiveId" clId="{AC734C73-8538-4BAB-908C-DE9B017264B5}" dt="2023-01-09T08:04:49.963" v="523" actId="1076"/>
          <ac:graphicFrameMkLst>
            <pc:docMk/>
            <pc:sldMk cId="1148648546" sldId="395"/>
            <ac:graphicFrameMk id="4" creationId="{946D63E4-2E41-7822-CD16-90215A147784}"/>
          </ac:graphicFrameMkLst>
        </pc:graphicFrameChg>
        <pc:graphicFrameChg chg="mod modGraphic">
          <ac:chgData name="尾嵜 成真" userId="dd95f81a979e9056" providerId="LiveId" clId="{AC734C73-8538-4BAB-908C-DE9B017264B5}" dt="2023-01-09T07:48:57.252" v="355" actId="207"/>
          <ac:graphicFrameMkLst>
            <pc:docMk/>
            <pc:sldMk cId="1148648546" sldId="395"/>
            <ac:graphicFrameMk id="7" creationId="{1536C17C-50A0-3AD8-030E-ECEF6020BB1A}"/>
          </ac:graphicFrameMkLst>
        </pc:graphicFrameChg>
      </pc:sldChg>
      <pc:sldChg chg="del">
        <pc:chgData name="尾嵜 成真" userId="dd95f81a979e9056" providerId="LiveId" clId="{AC734C73-8538-4BAB-908C-DE9B017264B5}" dt="2023-01-09T06:32:37.889" v="20" actId="47"/>
        <pc:sldMkLst>
          <pc:docMk/>
          <pc:sldMk cId="3911352939" sldId="396"/>
        </pc:sldMkLst>
      </pc:sldChg>
      <pc:sldChg chg="del">
        <pc:chgData name="尾嵜 成真" userId="dd95f81a979e9056" providerId="LiveId" clId="{AC734C73-8538-4BAB-908C-DE9B017264B5}" dt="2023-01-09T06:32:42.762" v="21" actId="47"/>
        <pc:sldMkLst>
          <pc:docMk/>
          <pc:sldMk cId="3193689780" sldId="397"/>
        </pc:sldMkLst>
      </pc:sldChg>
      <pc:sldChg chg="del">
        <pc:chgData name="尾嵜 成真" userId="dd95f81a979e9056" providerId="LiveId" clId="{AC734C73-8538-4BAB-908C-DE9B017264B5}" dt="2023-01-09T06:32:53.895" v="25" actId="47"/>
        <pc:sldMkLst>
          <pc:docMk/>
          <pc:sldMk cId="2594863473" sldId="398"/>
        </pc:sldMkLst>
      </pc:sldChg>
      <pc:sldChg chg="del">
        <pc:chgData name="尾嵜 成真" userId="dd95f81a979e9056" providerId="LiveId" clId="{AC734C73-8538-4BAB-908C-DE9B017264B5}" dt="2023-01-09T06:32:54.687" v="26" actId="47"/>
        <pc:sldMkLst>
          <pc:docMk/>
          <pc:sldMk cId="1064526272" sldId="399"/>
        </pc:sldMkLst>
      </pc:sldChg>
      <pc:sldChg chg="del">
        <pc:chgData name="尾嵜 成真" userId="dd95f81a979e9056" providerId="LiveId" clId="{AC734C73-8538-4BAB-908C-DE9B017264B5}" dt="2023-01-09T06:32:55.643" v="27" actId="47"/>
        <pc:sldMkLst>
          <pc:docMk/>
          <pc:sldMk cId="373197906" sldId="401"/>
        </pc:sldMkLst>
      </pc:sldChg>
      <pc:sldChg chg="add del">
        <pc:chgData name="尾嵜 成真" userId="dd95f81a979e9056" providerId="LiveId" clId="{AC734C73-8538-4BAB-908C-DE9B017264B5}" dt="2023-01-11T07:21:54.889" v="2284" actId="47"/>
        <pc:sldMkLst>
          <pc:docMk/>
          <pc:sldMk cId="1637066913" sldId="402"/>
        </pc:sldMkLst>
      </pc:sldChg>
      <pc:sldChg chg="del">
        <pc:chgData name="尾嵜 成真" userId="dd95f81a979e9056" providerId="LiveId" clId="{AC734C73-8538-4BAB-908C-DE9B017264B5}" dt="2023-01-09T06:32:48.978" v="22" actId="47"/>
        <pc:sldMkLst>
          <pc:docMk/>
          <pc:sldMk cId="3735046817" sldId="405"/>
        </pc:sldMkLst>
      </pc:sldChg>
      <pc:sldChg chg="delSp modSp mod">
        <pc:chgData name="尾嵜 成真" userId="dd95f81a979e9056" providerId="LiveId" clId="{AC734C73-8538-4BAB-908C-DE9B017264B5}" dt="2023-01-10T08:22:02.409" v="1681" actId="947"/>
        <pc:sldMkLst>
          <pc:docMk/>
          <pc:sldMk cId="1362757188" sldId="406"/>
        </pc:sldMkLst>
        <pc:spChg chg="del">
          <ac:chgData name="尾嵜 成真" userId="dd95f81a979e9056" providerId="LiveId" clId="{AC734C73-8538-4BAB-908C-DE9B017264B5}" dt="2023-01-09T14:06:11.007" v="806" actId="478"/>
          <ac:spMkLst>
            <pc:docMk/>
            <pc:sldMk cId="1362757188" sldId="406"/>
            <ac:spMk id="3" creationId="{E2142266-E189-EFD5-B67D-0A0D866FAB50}"/>
          </ac:spMkLst>
        </pc:spChg>
        <pc:spChg chg="del">
          <ac:chgData name="尾嵜 成真" userId="dd95f81a979e9056" providerId="LiveId" clId="{AC734C73-8538-4BAB-908C-DE9B017264B5}" dt="2023-01-09T14:06:11.007" v="806" actId="478"/>
          <ac:spMkLst>
            <pc:docMk/>
            <pc:sldMk cId="1362757188" sldId="406"/>
            <ac:spMk id="5" creationId="{F6CF39B1-389C-87AC-931A-5773BE5FFBA6}"/>
          </ac:spMkLst>
        </pc:spChg>
        <pc:spChg chg="mod">
          <ac:chgData name="尾嵜 成真" userId="dd95f81a979e9056" providerId="LiveId" clId="{AC734C73-8538-4BAB-908C-DE9B017264B5}" dt="2023-01-10T08:22:02.409" v="1681" actId="947"/>
          <ac:spMkLst>
            <pc:docMk/>
            <pc:sldMk cId="1362757188" sldId="406"/>
            <ac:spMk id="10" creationId="{4C8D8093-D708-E46A-39FD-79BFCCF8875B}"/>
          </ac:spMkLst>
        </pc:spChg>
        <pc:spChg chg="mod">
          <ac:chgData name="尾嵜 成真" userId="dd95f81a979e9056" providerId="LiveId" clId="{AC734C73-8538-4BAB-908C-DE9B017264B5}" dt="2023-01-09T10:46:53.738" v="758"/>
          <ac:spMkLst>
            <pc:docMk/>
            <pc:sldMk cId="1362757188" sldId="406"/>
            <ac:spMk id="28" creationId="{B0F217A8-646C-15BA-6733-F4B0F1014565}"/>
          </ac:spMkLst>
        </pc:spChg>
        <pc:spChg chg="mod">
          <ac:chgData name="尾嵜 成真" userId="dd95f81a979e9056" providerId="LiveId" clId="{AC734C73-8538-4BAB-908C-DE9B017264B5}" dt="2023-01-09T10:48:10.828" v="772" actId="20577"/>
          <ac:spMkLst>
            <pc:docMk/>
            <pc:sldMk cId="1362757188" sldId="406"/>
            <ac:spMk id="29" creationId="{A17934AB-FCC8-3776-1635-6E61D9A7D43B}"/>
          </ac:spMkLst>
        </pc:spChg>
        <pc:picChg chg="del">
          <ac:chgData name="尾嵜 成真" userId="dd95f81a979e9056" providerId="LiveId" clId="{AC734C73-8538-4BAB-908C-DE9B017264B5}" dt="2023-01-09T14:06:11.007" v="806" actId="478"/>
          <ac:picMkLst>
            <pc:docMk/>
            <pc:sldMk cId="1362757188" sldId="406"/>
            <ac:picMk id="2" creationId="{147811DE-CCFD-CACA-2161-0AB526E6B824}"/>
          </ac:picMkLst>
        </pc:picChg>
        <pc:picChg chg="del">
          <ac:chgData name="尾嵜 成真" userId="dd95f81a979e9056" providerId="LiveId" clId="{AC734C73-8538-4BAB-908C-DE9B017264B5}" dt="2023-01-09T14:06:11.007" v="806" actId="478"/>
          <ac:picMkLst>
            <pc:docMk/>
            <pc:sldMk cId="1362757188" sldId="406"/>
            <ac:picMk id="4" creationId="{3F300939-3739-A21B-256F-C7555733B00D}"/>
          </ac:picMkLst>
        </pc:picChg>
      </pc:sldChg>
      <pc:sldChg chg="add del">
        <pc:chgData name="尾嵜 成真" userId="dd95f81a979e9056" providerId="LiveId" clId="{AC734C73-8538-4BAB-908C-DE9B017264B5}" dt="2023-01-09T06:33:04.054" v="33" actId="47"/>
        <pc:sldMkLst>
          <pc:docMk/>
          <pc:sldMk cId="1137511312" sldId="407"/>
        </pc:sldMkLst>
      </pc:sldChg>
      <pc:sldChg chg="addSp delSp modSp add mod">
        <pc:chgData name="尾嵜 成真" userId="dd95f81a979e9056" providerId="LiveId" clId="{AC734C73-8538-4BAB-908C-DE9B017264B5}" dt="2023-01-11T09:19:23.728" v="3439" actId="14734"/>
        <pc:sldMkLst>
          <pc:docMk/>
          <pc:sldMk cId="2298084990" sldId="407"/>
        </pc:sldMkLst>
        <pc:spChg chg="mod">
          <ac:chgData name="尾嵜 成真" userId="dd95f81a979e9056" providerId="LiveId" clId="{AC734C73-8538-4BAB-908C-DE9B017264B5}" dt="2023-01-09T10:45:23.483" v="743" actId="1076"/>
          <ac:spMkLst>
            <pc:docMk/>
            <pc:sldMk cId="2298084990" sldId="407"/>
            <ac:spMk id="10" creationId="{4C8D8093-D708-E46A-39FD-79BFCCF8875B}"/>
          </ac:spMkLst>
        </pc:spChg>
        <pc:graphicFrameChg chg="del">
          <ac:chgData name="尾嵜 成真" userId="dd95f81a979e9056" providerId="LiveId" clId="{AC734C73-8538-4BAB-908C-DE9B017264B5}" dt="2023-01-09T07:01:12.063" v="128" actId="478"/>
          <ac:graphicFrameMkLst>
            <pc:docMk/>
            <pc:sldMk cId="2298084990" sldId="407"/>
            <ac:graphicFrameMk id="2" creationId="{3DDB769E-1CF3-B14F-F320-D782BF6C5667}"/>
          </ac:graphicFrameMkLst>
        </pc:graphicFrameChg>
        <pc:graphicFrameChg chg="del">
          <ac:chgData name="尾嵜 成真" userId="dd95f81a979e9056" providerId="LiveId" clId="{AC734C73-8538-4BAB-908C-DE9B017264B5}" dt="2023-01-09T07:01:12.063" v="128" actId="478"/>
          <ac:graphicFrameMkLst>
            <pc:docMk/>
            <pc:sldMk cId="2298084990" sldId="407"/>
            <ac:graphicFrameMk id="3" creationId="{D3B36031-627F-6834-8FFF-9FB042186059}"/>
          </ac:graphicFrameMkLst>
        </pc:graphicFrameChg>
        <pc:graphicFrameChg chg="del">
          <ac:chgData name="尾嵜 成真" userId="dd95f81a979e9056" providerId="LiveId" clId="{AC734C73-8538-4BAB-908C-DE9B017264B5}" dt="2023-01-09T07:01:12.063" v="128" actId="478"/>
          <ac:graphicFrameMkLst>
            <pc:docMk/>
            <pc:sldMk cId="2298084990" sldId="407"/>
            <ac:graphicFrameMk id="4" creationId="{946D63E4-2E41-7822-CD16-90215A147784}"/>
          </ac:graphicFrameMkLst>
        </pc:graphicFrameChg>
        <pc:graphicFrameChg chg="add mod modGraphic">
          <ac:chgData name="尾嵜 成真" userId="dd95f81a979e9056" providerId="LiveId" clId="{AC734C73-8538-4BAB-908C-DE9B017264B5}" dt="2023-01-11T09:19:23.728" v="3439" actId="14734"/>
          <ac:graphicFrameMkLst>
            <pc:docMk/>
            <pc:sldMk cId="2298084990" sldId="407"/>
            <ac:graphicFrameMk id="5" creationId="{53A7FBB1-5148-FEED-E8A4-8AC9734A1E50}"/>
          </ac:graphicFrameMkLst>
        </pc:graphicFrameChg>
        <pc:graphicFrameChg chg="del">
          <ac:chgData name="尾嵜 成真" userId="dd95f81a979e9056" providerId="LiveId" clId="{AC734C73-8538-4BAB-908C-DE9B017264B5}" dt="2023-01-09T07:01:46.049" v="131" actId="478"/>
          <ac:graphicFrameMkLst>
            <pc:docMk/>
            <pc:sldMk cId="2298084990" sldId="407"/>
            <ac:graphicFrameMk id="7" creationId="{1536C17C-50A0-3AD8-030E-ECEF6020BB1A}"/>
          </ac:graphicFrameMkLst>
        </pc:graphicFrameChg>
      </pc:sldChg>
      <pc:sldChg chg="del">
        <pc:chgData name="尾嵜 成真" userId="dd95f81a979e9056" providerId="LiveId" clId="{AC734C73-8538-4BAB-908C-DE9B017264B5}" dt="2023-01-09T06:32:56.261" v="28" actId="47"/>
        <pc:sldMkLst>
          <pc:docMk/>
          <pc:sldMk cId="1924153991" sldId="408"/>
        </pc:sldMkLst>
      </pc:sldChg>
      <pc:sldChg chg="addSp delSp modSp add del mod">
        <pc:chgData name="尾嵜 成真" userId="dd95f81a979e9056" providerId="LiveId" clId="{AC734C73-8538-4BAB-908C-DE9B017264B5}" dt="2023-01-11T07:47:02.289" v="3207" actId="20577"/>
        <pc:sldMkLst>
          <pc:docMk/>
          <pc:sldMk cId="2680518299" sldId="408"/>
        </pc:sldMkLst>
        <pc:spChg chg="add mod">
          <ac:chgData name="尾嵜 成真" userId="dd95f81a979e9056" providerId="LiveId" clId="{AC734C73-8538-4BAB-908C-DE9B017264B5}" dt="2023-01-11T07:20:20.321" v="2282" actId="1076"/>
          <ac:spMkLst>
            <pc:docMk/>
            <pc:sldMk cId="2680518299" sldId="408"/>
            <ac:spMk id="2" creationId="{F12381F0-04CA-C595-0610-2F2D276A6994}"/>
          </ac:spMkLst>
        </pc:spChg>
        <pc:spChg chg="del">
          <ac:chgData name="尾嵜 成真" userId="dd95f81a979e9056" providerId="LiveId" clId="{AC734C73-8538-4BAB-908C-DE9B017264B5}" dt="2023-01-09T14:16:14.483" v="873" actId="478"/>
          <ac:spMkLst>
            <pc:docMk/>
            <pc:sldMk cId="2680518299" sldId="408"/>
            <ac:spMk id="3" creationId="{E2142266-E189-EFD5-B67D-0A0D866FAB50}"/>
          </ac:spMkLst>
        </pc:spChg>
        <pc:spChg chg="add mod">
          <ac:chgData name="尾嵜 成真" userId="dd95f81a979e9056" providerId="LiveId" clId="{AC734C73-8538-4BAB-908C-DE9B017264B5}" dt="2023-01-11T07:20:20.321" v="2282" actId="1076"/>
          <ac:spMkLst>
            <pc:docMk/>
            <pc:sldMk cId="2680518299" sldId="408"/>
            <ac:spMk id="4" creationId="{EEB5F97B-CDB6-71F4-C647-26663F763011}"/>
          </ac:spMkLst>
        </pc:spChg>
        <pc:spChg chg="del">
          <ac:chgData name="尾嵜 成真" userId="dd95f81a979e9056" providerId="LiveId" clId="{AC734C73-8538-4BAB-908C-DE9B017264B5}" dt="2023-01-09T14:16:14.483" v="873" actId="478"/>
          <ac:spMkLst>
            <pc:docMk/>
            <pc:sldMk cId="2680518299" sldId="408"/>
            <ac:spMk id="5" creationId="{F6CF39B1-389C-87AC-931A-5773BE5FFBA6}"/>
          </ac:spMkLst>
        </pc:spChg>
        <pc:spChg chg="mod">
          <ac:chgData name="尾嵜 成真" userId="dd95f81a979e9056" providerId="LiveId" clId="{AC734C73-8538-4BAB-908C-DE9B017264B5}" dt="2023-01-11T07:47:02.289" v="3207" actId="20577"/>
          <ac:spMkLst>
            <pc:docMk/>
            <pc:sldMk cId="2680518299" sldId="408"/>
            <ac:spMk id="10" creationId="{4C8D8093-D708-E46A-39FD-79BFCCF8875B}"/>
          </ac:spMkLst>
        </pc:spChg>
        <pc:spChg chg="mod">
          <ac:chgData name="尾嵜 成真" userId="dd95f81a979e9056" providerId="LiveId" clId="{AC734C73-8538-4BAB-908C-DE9B017264B5}" dt="2023-01-10T09:03:34.939" v="1992"/>
          <ac:spMkLst>
            <pc:docMk/>
            <pc:sldMk cId="2680518299" sldId="408"/>
            <ac:spMk id="29" creationId="{A17934AB-FCC8-3776-1635-6E61D9A7D43B}"/>
          </ac:spMkLst>
        </pc:spChg>
        <pc:picChg chg="del">
          <ac:chgData name="尾嵜 成真" userId="dd95f81a979e9056" providerId="LiveId" clId="{AC734C73-8538-4BAB-908C-DE9B017264B5}" dt="2023-01-09T14:16:14.483" v="873" actId="478"/>
          <ac:picMkLst>
            <pc:docMk/>
            <pc:sldMk cId="2680518299" sldId="408"/>
            <ac:picMk id="2" creationId="{147811DE-CCFD-CACA-2161-0AB526E6B824}"/>
          </ac:picMkLst>
        </pc:picChg>
        <pc:picChg chg="add mod">
          <ac:chgData name="尾嵜 成真" userId="dd95f81a979e9056" providerId="LiveId" clId="{AC734C73-8538-4BAB-908C-DE9B017264B5}" dt="2023-01-11T07:20:20.321" v="2282" actId="1076"/>
          <ac:picMkLst>
            <pc:docMk/>
            <pc:sldMk cId="2680518299" sldId="408"/>
            <ac:picMk id="3" creationId="{83EB899C-F9B2-ECAC-F35D-4F0341392553}"/>
          </ac:picMkLst>
        </pc:picChg>
        <pc:picChg chg="del">
          <ac:chgData name="尾嵜 成真" userId="dd95f81a979e9056" providerId="LiveId" clId="{AC734C73-8538-4BAB-908C-DE9B017264B5}" dt="2023-01-09T14:16:14.483" v="873" actId="478"/>
          <ac:picMkLst>
            <pc:docMk/>
            <pc:sldMk cId="2680518299" sldId="408"/>
            <ac:picMk id="4" creationId="{3F300939-3739-A21B-256F-C7555733B00D}"/>
          </ac:picMkLst>
        </pc:picChg>
        <pc:picChg chg="add del">
          <ac:chgData name="尾嵜 成真" userId="dd95f81a979e9056" providerId="LiveId" clId="{AC734C73-8538-4BAB-908C-DE9B017264B5}" dt="2023-01-11T07:40:08.631" v="3112" actId="22"/>
          <ac:picMkLst>
            <pc:docMk/>
            <pc:sldMk cId="2680518299" sldId="408"/>
            <ac:picMk id="6" creationId="{DD4C0560-EBF1-40BA-2731-AE53E7C29561}"/>
          </ac:picMkLst>
        </pc:picChg>
        <pc:picChg chg="add del">
          <ac:chgData name="尾嵜 成真" userId="dd95f81a979e9056" providerId="LiveId" clId="{AC734C73-8538-4BAB-908C-DE9B017264B5}" dt="2023-01-09T15:03:57.855" v="1209"/>
          <ac:picMkLst>
            <pc:docMk/>
            <pc:sldMk cId="2680518299" sldId="408"/>
            <ac:picMk id="1026" creationId="{A6696BD0-74AB-5FFF-44A1-24C35A3F44C3}"/>
          </ac:picMkLst>
        </pc:picChg>
      </pc:sldChg>
      <pc:sldChg chg="addSp delSp modSp add del mod">
        <pc:chgData name="尾嵜 成真" userId="dd95f81a979e9056" providerId="LiveId" clId="{AC734C73-8538-4BAB-908C-DE9B017264B5}" dt="2023-01-11T07:20:27.132" v="2283" actId="47"/>
        <pc:sldMkLst>
          <pc:docMk/>
          <pc:sldMk cId="255535010" sldId="409"/>
        </pc:sldMkLst>
        <pc:spChg chg="add mod">
          <ac:chgData name="尾嵜 成真" userId="dd95f81a979e9056" providerId="LiveId" clId="{AC734C73-8538-4BAB-908C-DE9B017264B5}" dt="2023-01-10T08:59:59.397" v="1948" actId="207"/>
          <ac:spMkLst>
            <pc:docMk/>
            <pc:sldMk cId="255535010" sldId="409"/>
            <ac:spMk id="2" creationId="{255CC66D-DD39-2623-5529-87148FC23A03}"/>
          </ac:spMkLst>
        </pc:spChg>
        <pc:spChg chg="add mod">
          <ac:chgData name="尾嵜 成真" userId="dd95f81a979e9056" providerId="LiveId" clId="{AC734C73-8538-4BAB-908C-DE9B017264B5}" dt="2023-01-10T08:48:15.891" v="1749" actId="14100"/>
          <ac:spMkLst>
            <pc:docMk/>
            <pc:sldMk cId="255535010" sldId="409"/>
            <ac:spMk id="4" creationId="{136B95D6-3A81-252F-67A3-196FF1121E65}"/>
          </ac:spMkLst>
        </pc:spChg>
        <pc:spChg chg="add del mod">
          <ac:chgData name="尾嵜 成真" userId="dd95f81a979e9056" providerId="LiveId" clId="{AC734C73-8538-4BAB-908C-DE9B017264B5}" dt="2023-01-10T08:57:15.979" v="1924"/>
          <ac:spMkLst>
            <pc:docMk/>
            <pc:sldMk cId="255535010" sldId="409"/>
            <ac:spMk id="5" creationId="{E888323E-A3C1-2768-B715-987BDA2C5E3B}"/>
          </ac:spMkLst>
        </pc:spChg>
        <pc:spChg chg="mod">
          <ac:chgData name="尾嵜 成真" userId="dd95f81a979e9056" providerId="LiveId" clId="{AC734C73-8538-4BAB-908C-DE9B017264B5}" dt="2023-01-09T15:10:34.055" v="1458" actId="20577"/>
          <ac:spMkLst>
            <pc:docMk/>
            <pc:sldMk cId="255535010" sldId="409"/>
            <ac:spMk id="10" creationId="{4C8D8093-D708-E46A-39FD-79BFCCF8875B}"/>
          </ac:spMkLst>
        </pc:spChg>
        <pc:spChg chg="mod">
          <ac:chgData name="尾嵜 成真" userId="dd95f81a979e9056" providerId="LiveId" clId="{AC734C73-8538-4BAB-908C-DE9B017264B5}" dt="2023-01-09T15:05:27.976" v="1253" actId="20577"/>
          <ac:spMkLst>
            <pc:docMk/>
            <pc:sldMk cId="255535010" sldId="409"/>
            <ac:spMk id="29" creationId="{A17934AB-FCC8-3776-1635-6E61D9A7D43B}"/>
          </ac:spMkLst>
        </pc:spChg>
        <pc:picChg chg="add mod">
          <ac:chgData name="尾嵜 成真" userId="dd95f81a979e9056" providerId="LiveId" clId="{AC734C73-8538-4BAB-908C-DE9B017264B5}" dt="2023-01-10T09:00:36.053" v="1952" actId="1076"/>
          <ac:picMkLst>
            <pc:docMk/>
            <pc:sldMk cId="255535010" sldId="409"/>
            <ac:picMk id="3" creationId="{B28BDD0F-B809-F1DE-AF53-48172998381B}"/>
          </ac:picMkLst>
        </pc:picChg>
        <pc:picChg chg="add del mod">
          <ac:chgData name="尾嵜 成真" userId="dd95f81a979e9056" providerId="LiveId" clId="{AC734C73-8538-4BAB-908C-DE9B017264B5}" dt="2023-01-09T15:09:37.165" v="1447" actId="21"/>
          <ac:picMkLst>
            <pc:docMk/>
            <pc:sldMk cId="255535010" sldId="409"/>
            <ac:picMk id="2050" creationId="{4AB6F1AB-E860-E0AF-3D80-5F37C1AF221E}"/>
          </ac:picMkLst>
        </pc:picChg>
      </pc:sldChg>
      <pc:sldChg chg="del">
        <pc:chgData name="尾嵜 成真" userId="dd95f81a979e9056" providerId="LiveId" clId="{AC734C73-8538-4BAB-908C-DE9B017264B5}" dt="2023-01-09T06:33:05.949" v="34" actId="47"/>
        <pc:sldMkLst>
          <pc:docMk/>
          <pc:sldMk cId="3356467864" sldId="409"/>
        </pc:sldMkLst>
      </pc:sldChg>
      <pc:sldChg chg="modSp add del mod">
        <pc:chgData name="尾嵜 成真" userId="dd95f81a979e9056" providerId="LiveId" clId="{AC734C73-8538-4BAB-908C-DE9B017264B5}" dt="2023-01-09T14:14:59.158" v="863" actId="47"/>
        <pc:sldMkLst>
          <pc:docMk/>
          <pc:sldMk cId="3419469481" sldId="409"/>
        </pc:sldMkLst>
        <pc:spChg chg="mod">
          <ac:chgData name="尾嵜 成真" userId="dd95f81a979e9056" providerId="LiveId" clId="{AC734C73-8538-4BAB-908C-DE9B017264B5}" dt="2023-01-09T14:14:56.627" v="862" actId="6549"/>
          <ac:spMkLst>
            <pc:docMk/>
            <pc:sldMk cId="3419469481" sldId="409"/>
            <ac:spMk id="29" creationId="{A17934AB-FCC8-3776-1635-6E61D9A7D43B}"/>
          </ac:spMkLst>
        </pc:spChg>
      </pc:sldChg>
      <pc:sldChg chg="addSp delSp modSp add mod ord">
        <pc:chgData name="尾嵜 成真" userId="dd95f81a979e9056" providerId="LiveId" clId="{AC734C73-8538-4BAB-908C-DE9B017264B5}" dt="2023-01-11T07:07:18.357" v="2014" actId="113"/>
        <pc:sldMkLst>
          <pc:docMk/>
          <pc:sldMk cId="3139867923" sldId="410"/>
        </pc:sldMkLst>
        <pc:spChg chg="mod">
          <ac:chgData name="尾嵜 成真" userId="dd95f81a979e9056" providerId="LiveId" clId="{AC734C73-8538-4BAB-908C-DE9B017264B5}" dt="2023-01-11T07:07:18.357" v="2014" actId="113"/>
          <ac:spMkLst>
            <pc:docMk/>
            <pc:sldMk cId="3139867923" sldId="410"/>
            <ac:spMk id="10" creationId="{4C8D8093-D708-E46A-39FD-79BFCCF8875B}"/>
          </ac:spMkLst>
        </pc:spChg>
        <pc:spChg chg="add del mod">
          <ac:chgData name="尾嵜 成真" userId="dd95f81a979e9056" providerId="LiveId" clId="{AC734C73-8538-4BAB-908C-DE9B017264B5}" dt="2023-01-10T08:58:47.126" v="1938" actId="21"/>
          <ac:spMkLst>
            <pc:docMk/>
            <pc:sldMk cId="3139867923" sldId="410"/>
            <ac:spMk id="16" creationId="{073B1B70-080E-D813-197C-3B5629027995}"/>
          </ac:spMkLst>
        </pc:spChg>
        <pc:spChg chg="add del mod">
          <ac:chgData name="尾嵜 成真" userId="dd95f81a979e9056" providerId="LiveId" clId="{AC734C73-8538-4BAB-908C-DE9B017264B5}" dt="2023-01-10T08:58:47.126" v="1938" actId="21"/>
          <ac:spMkLst>
            <pc:docMk/>
            <pc:sldMk cId="3139867923" sldId="410"/>
            <ac:spMk id="17" creationId="{CAEAF506-A42E-9874-8CC1-3A8309105AC2}"/>
          </ac:spMkLst>
        </pc:spChg>
        <pc:spChg chg="add del mod">
          <ac:chgData name="尾嵜 成真" userId="dd95f81a979e9056" providerId="LiveId" clId="{AC734C73-8538-4BAB-908C-DE9B017264B5}" dt="2023-01-10T08:58:47.126" v="1938" actId="21"/>
          <ac:spMkLst>
            <pc:docMk/>
            <pc:sldMk cId="3139867923" sldId="410"/>
            <ac:spMk id="18" creationId="{18401BD7-A6E8-7D38-F090-2592C11F6530}"/>
          </ac:spMkLst>
        </pc:spChg>
        <pc:spChg chg="add del mod">
          <ac:chgData name="尾嵜 成真" userId="dd95f81a979e9056" providerId="LiveId" clId="{AC734C73-8538-4BAB-908C-DE9B017264B5}" dt="2023-01-10T09:00:55.114" v="1957" actId="21"/>
          <ac:spMkLst>
            <pc:docMk/>
            <pc:sldMk cId="3139867923" sldId="410"/>
            <ac:spMk id="19" creationId="{8C91F996-2639-8D08-FCF5-EA564DDF8FAA}"/>
          </ac:spMkLst>
        </pc:spChg>
        <pc:spChg chg="mod">
          <ac:chgData name="尾嵜 成真" userId="dd95f81a979e9056" providerId="LiveId" clId="{AC734C73-8538-4BAB-908C-DE9B017264B5}" dt="2023-01-10T09:03:25.684" v="1978" actId="20577"/>
          <ac:spMkLst>
            <pc:docMk/>
            <pc:sldMk cId="3139867923" sldId="410"/>
            <ac:spMk id="29" creationId="{A17934AB-FCC8-3776-1635-6E61D9A7D43B}"/>
          </ac:spMkLst>
        </pc:spChg>
        <pc:spChg chg="add del mod">
          <ac:chgData name="尾嵜 成真" userId="dd95f81a979e9056" providerId="LiveId" clId="{AC734C73-8538-4BAB-908C-DE9B017264B5}" dt="2023-01-10T08:58:47.126" v="1938" actId="21"/>
          <ac:spMkLst>
            <pc:docMk/>
            <pc:sldMk cId="3139867923" sldId="410"/>
            <ac:spMk id="67" creationId="{08523308-F11A-5E38-C78C-99FA6B0C2927}"/>
          </ac:spMkLst>
        </pc:spChg>
        <pc:spChg chg="add del mod">
          <ac:chgData name="尾嵜 成真" userId="dd95f81a979e9056" providerId="LiveId" clId="{AC734C73-8538-4BAB-908C-DE9B017264B5}" dt="2023-01-10T08:58:47.126" v="1938" actId="21"/>
          <ac:spMkLst>
            <pc:docMk/>
            <pc:sldMk cId="3139867923" sldId="410"/>
            <ac:spMk id="68" creationId="{70677F50-4995-61EF-5D63-40CB847859F2}"/>
          </ac:spMkLst>
        </pc:spChg>
        <pc:spChg chg="add del mod">
          <ac:chgData name="尾嵜 成真" userId="dd95f81a979e9056" providerId="LiveId" clId="{AC734C73-8538-4BAB-908C-DE9B017264B5}" dt="2023-01-10T08:58:00.507" v="1927" actId="478"/>
          <ac:spMkLst>
            <pc:docMk/>
            <pc:sldMk cId="3139867923" sldId="410"/>
            <ac:spMk id="69" creationId="{1E168B79-9E49-ABD3-517D-ECF6D20B63FA}"/>
          </ac:spMkLst>
        </pc:spChg>
        <pc:spChg chg="add del mod">
          <ac:chgData name="尾嵜 成真" userId="dd95f81a979e9056" providerId="LiveId" clId="{AC734C73-8538-4BAB-908C-DE9B017264B5}" dt="2023-01-10T09:00:55.114" v="1957" actId="21"/>
          <ac:spMkLst>
            <pc:docMk/>
            <pc:sldMk cId="3139867923" sldId="410"/>
            <ac:spMk id="81" creationId="{E7EDBC4E-12B9-A0E9-7DA0-D88B612095C9}"/>
          </ac:spMkLst>
        </pc:spChg>
        <pc:spChg chg="add del mod">
          <ac:chgData name="尾嵜 成真" userId="dd95f81a979e9056" providerId="LiveId" clId="{AC734C73-8538-4BAB-908C-DE9B017264B5}" dt="2023-01-10T09:00:55.114" v="1957" actId="21"/>
          <ac:spMkLst>
            <pc:docMk/>
            <pc:sldMk cId="3139867923" sldId="410"/>
            <ac:spMk id="82" creationId="{3006587E-BEF4-8F30-C350-A2CC0B561E5D}"/>
          </ac:spMkLst>
        </pc:spChg>
        <pc:spChg chg="add del mod">
          <ac:chgData name="尾嵜 成真" userId="dd95f81a979e9056" providerId="LiveId" clId="{AC734C73-8538-4BAB-908C-DE9B017264B5}" dt="2023-01-10T09:00:55.114" v="1957" actId="21"/>
          <ac:spMkLst>
            <pc:docMk/>
            <pc:sldMk cId="3139867923" sldId="410"/>
            <ac:spMk id="83" creationId="{8EF76740-0C3A-E007-2CC0-51372E6ED81B}"/>
          </ac:spMkLst>
        </pc:spChg>
        <pc:spChg chg="add del mod">
          <ac:chgData name="尾嵜 成真" userId="dd95f81a979e9056" providerId="LiveId" clId="{AC734C73-8538-4BAB-908C-DE9B017264B5}" dt="2023-01-10T09:00:55.114" v="1957" actId="21"/>
          <ac:spMkLst>
            <pc:docMk/>
            <pc:sldMk cId="3139867923" sldId="410"/>
            <ac:spMk id="96" creationId="{D3334808-555F-C5BE-5CDD-87813A140D9D}"/>
          </ac:spMkLst>
        </pc:spChg>
        <pc:spChg chg="add del mod">
          <ac:chgData name="尾嵜 成真" userId="dd95f81a979e9056" providerId="LiveId" clId="{AC734C73-8538-4BAB-908C-DE9B017264B5}" dt="2023-01-10T09:00:55.114" v="1957" actId="21"/>
          <ac:spMkLst>
            <pc:docMk/>
            <pc:sldMk cId="3139867923" sldId="410"/>
            <ac:spMk id="97" creationId="{961D5B33-F1B7-2434-9AF2-E0A5B92F5D85}"/>
          </ac:spMkLst>
        </pc:spChg>
        <pc:spChg chg="add mod">
          <ac:chgData name="尾嵜 成真" userId="dd95f81a979e9056" providerId="LiveId" clId="{AC734C73-8538-4BAB-908C-DE9B017264B5}" dt="2023-01-10T09:00:55.413" v="1958"/>
          <ac:spMkLst>
            <pc:docMk/>
            <pc:sldMk cId="3139867923" sldId="410"/>
            <ac:spMk id="101" creationId="{83A8B892-D58C-F214-CC73-696A21A79939}"/>
          </ac:spMkLst>
        </pc:spChg>
        <pc:spChg chg="add mod">
          <ac:chgData name="尾嵜 成真" userId="dd95f81a979e9056" providerId="LiveId" clId="{AC734C73-8538-4BAB-908C-DE9B017264B5}" dt="2023-01-10T09:00:55.413" v="1958"/>
          <ac:spMkLst>
            <pc:docMk/>
            <pc:sldMk cId="3139867923" sldId="410"/>
            <ac:spMk id="109" creationId="{EDA8A187-0998-43B3-54C9-2CADE2B043D4}"/>
          </ac:spMkLst>
        </pc:spChg>
        <pc:spChg chg="add mod">
          <ac:chgData name="尾嵜 成真" userId="dd95f81a979e9056" providerId="LiveId" clId="{AC734C73-8538-4BAB-908C-DE9B017264B5}" dt="2023-01-10T09:00:55.413" v="1958"/>
          <ac:spMkLst>
            <pc:docMk/>
            <pc:sldMk cId="3139867923" sldId="410"/>
            <ac:spMk id="110" creationId="{2CFC3419-D60F-CB0D-FF84-B747B8D76E23}"/>
          </ac:spMkLst>
        </pc:spChg>
        <pc:spChg chg="add mod">
          <ac:chgData name="尾嵜 成真" userId="dd95f81a979e9056" providerId="LiveId" clId="{AC734C73-8538-4BAB-908C-DE9B017264B5}" dt="2023-01-10T09:00:55.413" v="1958"/>
          <ac:spMkLst>
            <pc:docMk/>
            <pc:sldMk cId="3139867923" sldId="410"/>
            <ac:spMk id="111" creationId="{914AEE6C-0E7E-CB37-FE7A-B345D6A90E92}"/>
          </ac:spMkLst>
        </pc:spChg>
        <pc:spChg chg="add mod">
          <ac:chgData name="尾嵜 成真" userId="dd95f81a979e9056" providerId="LiveId" clId="{AC734C73-8538-4BAB-908C-DE9B017264B5}" dt="2023-01-10T09:00:55.413" v="1958"/>
          <ac:spMkLst>
            <pc:docMk/>
            <pc:sldMk cId="3139867923" sldId="410"/>
            <ac:spMk id="124" creationId="{3F76A605-AD10-5810-F66F-05A802FABF68}"/>
          </ac:spMkLst>
        </pc:spChg>
        <pc:spChg chg="add mod">
          <ac:chgData name="尾嵜 成真" userId="dd95f81a979e9056" providerId="LiveId" clId="{AC734C73-8538-4BAB-908C-DE9B017264B5}" dt="2023-01-10T09:00:55.413" v="1958"/>
          <ac:spMkLst>
            <pc:docMk/>
            <pc:sldMk cId="3139867923" sldId="410"/>
            <ac:spMk id="125" creationId="{E179C35C-E085-2F47-047A-B3A7FC0E2C92}"/>
          </ac:spMkLst>
        </pc:spChg>
        <pc:spChg chg="add del mod">
          <ac:chgData name="尾嵜 成真" userId="dd95f81a979e9056" providerId="LiveId" clId="{AC734C73-8538-4BAB-908C-DE9B017264B5}" dt="2023-01-11T07:03:36.085" v="2002" actId="478"/>
          <ac:spMkLst>
            <pc:docMk/>
            <pc:sldMk cId="3139867923" sldId="410"/>
            <ac:spMk id="130" creationId="{CEFF3EC0-519A-B997-6CCC-785097B4E6FE}"/>
          </ac:spMkLst>
        </pc:spChg>
        <pc:picChg chg="add del mod">
          <ac:chgData name="尾嵜 成真" userId="dd95f81a979e9056" providerId="LiveId" clId="{AC734C73-8538-4BAB-908C-DE9B017264B5}" dt="2023-01-10T08:58:47.126" v="1938" actId="21"/>
          <ac:picMkLst>
            <pc:docMk/>
            <pc:sldMk cId="3139867923" sldId="410"/>
            <ac:picMk id="3" creationId="{47F8C541-6B7E-48ED-F023-36D0FD7667F2}"/>
          </ac:picMkLst>
        </pc:picChg>
        <pc:picChg chg="add del mod">
          <ac:chgData name="尾嵜 成真" userId="dd95f81a979e9056" providerId="LiveId" clId="{AC734C73-8538-4BAB-908C-DE9B017264B5}" dt="2023-01-10T08:58:47.126" v="1938" actId="21"/>
          <ac:picMkLst>
            <pc:docMk/>
            <pc:sldMk cId="3139867923" sldId="410"/>
            <ac:picMk id="4" creationId="{7B029F51-15AC-F0FB-2893-05DFD2CE97D8}"/>
          </ac:picMkLst>
        </pc:picChg>
        <pc:picChg chg="add del mod">
          <ac:chgData name="尾嵜 成真" userId="dd95f81a979e9056" providerId="LiveId" clId="{AC734C73-8538-4BAB-908C-DE9B017264B5}" dt="2023-01-10T08:58:47.126" v="1938" actId="21"/>
          <ac:picMkLst>
            <pc:docMk/>
            <pc:sldMk cId="3139867923" sldId="410"/>
            <ac:picMk id="5" creationId="{A2AB5643-C557-86A8-A117-68FCA9BDC052}"/>
          </ac:picMkLst>
        </pc:picChg>
        <pc:picChg chg="add del mod">
          <ac:chgData name="尾嵜 成真" userId="dd95f81a979e9056" providerId="LiveId" clId="{AC734C73-8538-4BAB-908C-DE9B017264B5}" dt="2023-01-10T08:58:47.126" v="1938" actId="21"/>
          <ac:picMkLst>
            <pc:docMk/>
            <pc:sldMk cId="3139867923" sldId="410"/>
            <ac:picMk id="6" creationId="{A681487B-FEF6-0BD3-D49B-5395FB80EE99}"/>
          </ac:picMkLst>
        </pc:picChg>
        <pc:picChg chg="add del mod">
          <ac:chgData name="尾嵜 成真" userId="dd95f81a979e9056" providerId="LiveId" clId="{AC734C73-8538-4BAB-908C-DE9B017264B5}" dt="2023-01-10T08:50:18.373" v="1792" actId="478"/>
          <ac:picMkLst>
            <pc:docMk/>
            <pc:sldMk cId="3139867923" sldId="410"/>
            <ac:picMk id="20" creationId="{2B3BE360-ED9D-3894-27B8-1EAC9A99970D}"/>
          </ac:picMkLst>
        </pc:picChg>
        <pc:picChg chg="add del mod">
          <ac:chgData name="尾嵜 成真" userId="dd95f81a979e9056" providerId="LiveId" clId="{AC734C73-8538-4BAB-908C-DE9B017264B5}" dt="2023-01-10T08:58:47.126" v="1938" actId="21"/>
          <ac:picMkLst>
            <pc:docMk/>
            <pc:sldMk cId="3139867923" sldId="410"/>
            <ac:picMk id="22" creationId="{0E297574-67C4-0FCE-8123-2CAB90658F5B}"/>
          </ac:picMkLst>
        </pc:picChg>
        <pc:picChg chg="add del mod">
          <ac:chgData name="尾嵜 成真" userId="dd95f81a979e9056" providerId="LiveId" clId="{AC734C73-8538-4BAB-908C-DE9B017264B5}" dt="2023-01-10T08:50:27.328" v="1795"/>
          <ac:picMkLst>
            <pc:docMk/>
            <pc:sldMk cId="3139867923" sldId="410"/>
            <ac:picMk id="23" creationId="{D9B9BEE5-31D6-81C5-2793-16CE3899992C}"/>
          </ac:picMkLst>
        </pc:picChg>
        <pc:picChg chg="add del mod">
          <ac:chgData name="尾嵜 成真" userId="dd95f81a979e9056" providerId="LiveId" clId="{AC734C73-8538-4BAB-908C-DE9B017264B5}" dt="2023-01-10T08:58:47.126" v="1938" actId="21"/>
          <ac:picMkLst>
            <pc:docMk/>
            <pc:sldMk cId="3139867923" sldId="410"/>
            <ac:picMk id="24" creationId="{85E8164A-A382-5048-4C50-103F6BA59E0C}"/>
          </ac:picMkLst>
        </pc:picChg>
        <pc:picChg chg="add del mod">
          <ac:chgData name="尾嵜 成真" userId="dd95f81a979e9056" providerId="LiveId" clId="{AC734C73-8538-4BAB-908C-DE9B017264B5}" dt="2023-01-10T08:58:47.126" v="1938" actId="21"/>
          <ac:picMkLst>
            <pc:docMk/>
            <pc:sldMk cId="3139867923" sldId="410"/>
            <ac:picMk id="26" creationId="{1CFB7AC9-FD41-B268-CA50-22A7CE04E292}"/>
          </ac:picMkLst>
        </pc:picChg>
        <pc:picChg chg="add del mod">
          <ac:chgData name="尾嵜 成真" userId="dd95f81a979e9056" providerId="LiveId" clId="{AC734C73-8538-4BAB-908C-DE9B017264B5}" dt="2023-01-10T08:58:47.126" v="1938" actId="21"/>
          <ac:picMkLst>
            <pc:docMk/>
            <pc:sldMk cId="3139867923" sldId="410"/>
            <ac:picMk id="27" creationId="{9956011A-E82C-3BB1-2603-7C8D443C2522}"/>
          </ac:picMkLst>
        </pc:picChg>
        <pc:picChg chg="add del mod">
          <ac:chgData name="尾嵜 成真" userId="dd95f81a979e9056" providerId="LiveId" clId="{AC734C73-8538-4BAB-908C-DE9B017264B5}" dt="2023-01-10T08:58:47.126" v="1938" actId="21"/>
          <ac:picMkLst>
            <pc:docMk/>
            <pc:sldMk cId="3139867923" sldId="410"/>
            <ac:picMk id="30" creationId="{D164F9F9-D80A-E039-57C1-F44A77A015A0}"/>
          </ac:picMkLst>
        </pc:picChg>
        <pc:picChg chg="add del mod">
          <ac:chgData name="尾嵜 成真" userId="dd95f81a979e9056" providerId="LiveId" clId="{AC734C73-8538-4BAB-908C-DE9B017264B5}" dt="2023-01-10T08:58:47.126" v="1938" actId="21"/>
          <ac:picMkLst>
            <pc:docMk/>
            <pc:sldMk cId="3139867923" sldId="410"/>
            <ac:picMk id="31" creationId="{5E104E27-7E41-F358-23DF-58B3DACF8084}"/>
          </ac:picMkLst>
        </pc:picChg>
        <pc:picChg chg="add del mod">
          <ac:chgData name="尾嵜 成真" userId="dd95f81a979e9056" providerId="LiveId" clId="{AC734C73-8538-4BAB-908C-DE9B017264B5}" dt="2023-01-10T08:55:39.566" v="1864"/>
          <ac:picMkLst>
            <pc:docMk/>
            <pc:sldMk cId="3139867923" sldId="410"/>
            <ac:picMk id="64" creationId="{49C1FE1D-E741-95DA-7960-6A87887EC7DF}"/>
          </ac:picMkLst>
        </pc:picChg>
        <pc:picChg chg="add del mod">
          <ac:chgData name="尾嵜 成真" userId="dd95f81a979e9056" providerId="LiveId" clId="{AC734C73-8538-4BAB-908C-DE9B017264B5}" dt="2023-01-10T08:55:43.570" v="1866"/>
          <ac:picMkLst>
            <pc:docMk/>
            <pc:sldMk cId="3139867923" sldId="410"/>
            <ac:picMk id="65" creationId="{C05B38EF-937D-FDCD-2165-BBA95EB59A8C}"/>
          </ac:picMkLst>
        </pc:picChg>
        <pc:picChg chg="add del mod">
          <ac:chgData name="尾嵜 成真" userId="dd95f81a979e9056" providerId="LiveId" clId="{AC734C73-8538-4BAB-908C-DE9B017264B5}" dt="2023-01-10T08:55:46.032" v="1868"/>
          <ac:picMkLst>
            <pc:docMk/>
            <pc:sldMk cId="3139867923" sldId="410"/>
            <ac:picMk id="66" creationId="{5A837C5C-8528-F231-5C82-07B1E8BE5C18}"/>
          </ac:picMkLst>
        </pc:picChg>
        <pc:picChg chg="add del mod">
          <ac:chgData name="尾嵜 成真" userId="dd95f81a979e9056" providerId="LiveId" clId="{AC734C73-8538-4BAB-908C-DE9B017264B5}" dt="2023-01-10T08:58:27.790" v="1933" actId="478"/>
          <ac:picMkLst>
            <pc:docMk/>
            <pc:sldMk cId="3139867923" sldId="410"/>
            <ac:picMk id="71" creationId="{0F1650C1-C80B-8937-F83A-4B52370328EC}"/>
          </ac:picMkLst>
        </pc:picChg>
        <pc:picChg chg="add del mod">
          <ac:chgData name="尾嵜 成真" userId="dd95f81a979e9056" providerId="LiveId" clId="{AC734C73-8538-4BAB-908C-DE9B017264B5}" dt="2023-01-10T08:59:29.415" v="1946" actId="478"/>
          <ac:picMkLst>
            <pc:docMk/>
            <pc:sldMk cId="3139867923" sldId="410"/>
            <ac:picMk id="73" creationId="{8E522812-BA8B-5872-3849-B40BAC01DB7D}"/>
          </ac:picMkLst>
        </pc:picChg>
        <pc:picChg chg="add del mod">
          <ac:chgData name="尾嵜 成真" userId="dd95f81a979e9056" providerId="LiveId" clId="{AC734C73-8538-4BAB-908C-DE9B017264B5}" dt="2023-01-10T09:00:55.114" v="1957" actId="21"/>
          <ac:picMkLst>
            <pc:docMk/>
            <pc:sldMk cId="3139867923" sldId="410"/>
            <ac:picMk id="74" creationId="{79F0A919-D634-D4F7-70D8-0A54FF126C65}"/>
          </ac:picMkLst>
        </pc:picChg>
        <pc:picChg chg="add del mod">
          <ac:chgData name="尾嵜 成真" userId="dd95f81a979e9056" providerId="LiveId" clId="{AC734C73-8538-4BAB-908C-DE9B017264B5}" dt="2023-01-10T09:00:55.114" v="1957" actId="21"/>
          <ac:picMkLst>
            <pc:docMk/>
            <pc:sldMk cId="3139867923" sldId="410"/>
            <ac:picMk id="75" creationId="{F55629FA-C5DD-FCC1-46E1-4977106AFE4C}"/>
          </ac:picMkLst>
        </pc:picChg>
        <pc:picChg chg="add del mod">
          <ac:chgData name="尾嵜 成真" userId="dd95f81a979e9056" providerId="LiveId" clId="{AC734C73-8538-4BAB-908C-DE9B017264B5}" dt="2023-01-10T09:00:55.114" v="1957" actId="21"/>
          <ac:picMkLst>
            <pc:docMk/>
            <pc:sldMk cId="3139867923" sldId="410"/>
            <ac:picMk id="76" creationId="{FCA552CB-BCF3-0A2E-15CB-CC61778AB837}"/>
          </ac:picMkLst>
        </pc:picChg>
        <pc:picChg chg="add del mod">
          <ac:chgData name="尾嵜 成真" userId="dd95f81a979e9056" providerId="LiveId" clId="{AC734C73-8538-4BAB-908C-DE9B017264B5}" dt="2023-01-10T09:00:55.114" v="1957" actId="21"/>
          <ac:picMkLst>
            <pc:docMk/>
            <pc:sldMk cId="3139867923" sldId="410"/>
            <ac:picMk id="77" creationId="{62C3E83D-4436-1FE0-E028-2604EEC73E92}"/>
          </ac:picMkLst>
        </pc:picChg>
        <pc:picChg chg="add del mod">
          <ac:chgData name="尾嵜 成真" userId="dd95f81a979e9056" providerId="LiveId" clId="{AC734C73-8538-4BAB-908C-DE9B017264B5}" dt="2023-01-10T09:00:55.114" v="1957" actId="21"/>
          <ac:picMkLst>
            <pc:docMk/>
            <pc:sldMk cId="3139867923" sldId="410"/>
            <ac:picMk id="84" creationId="{CEFFAB53-1676-2E36-EE73-5CF3AB5430D2}"/>
          </ac:picMkLst>
        </pc:picChg>
        <pc:picChg chg="add del mod">
          <ac:chgData name="尾嵜 成真" userId="dd95f81a979e9056" providerId="LiveId" clId="{AC734C73-8538-4BAB-908C-DE9B017264B5}" dt="2023-01-10T09:00:55.114" v="1957" actId="21"/>
          <ac:picMkLst>
            <pc:docMk/>
            <pc:sldMk cId="3139867923" sldId="410"/>
            <ac:picMk id="85" creationId="{EC060EDE-FFB6-0480-C5DC-9B2B4ADB3DFE}"/>
          </ac:picMkLst>
        </pc:picChg>
        <pc:picChg chg="add del mod">
          <ac:chgData name="尾嵜 成真" userId="dd95f81a979e9056" providerId="LiveId" clId="{AC734C73-8538-4BAB-908C-DE9B017264B5}" dt="2023-01-10T09:00:55.114" v="1957" actId="21"/>
          <ac:picMkLst>
            <pc:docMk/>
            <pc:sldMk cId="3139867923" sldId="410"/>
            <ac:picMk id="86" creationId="{2A4F4FDF-EEE7-53CD-9F29-E28DBA21B38C}"/>
          </ac:picMkLst>
        </pc:picChg>
        <pc:picChg chg="add del mod">
          <ac:chgData name="尾嵜 成真" userId="dd95f81a979e9056" providerId="LiveId" clId="{AC734C73-8538-4BAB-908C-DE9B017264B5}" dt="2023-01-10T09:00:55.114" v="1957" actId="21"/>
          <ac:picMkLst>
            <pc:docMk/>
            <pc:sldMk cId="3139867923" sldId="410"/>
            <ac:picMk id="87" creationId="{2E9F054A-FC0D-57FB-8A5F-52027A08C00F}"/>
          </ac:picMkLst>
        </pc:picChg>
        <pc:picChg chg="add del mod">
          <ac:chgData name="尾嵜 成真" userId="dd95f81a979e9056" providerId="LiveId" clId="{AC734C73-8538-4BAB-908C-DE9B017264B5}" dt="2023-01-10T09:00:55.114" v="1957" actId="21"/>
          <ac:picMkLst>
            <pc:docMk/>
            <pc:sldMk cId="3139867923" sldId="410"/>
            <ac:picMk id="88" creationId="{F36AA2A0-0F4D-89CF-EE31-091655D135FF}"/>
          </ac:picMkLst>
        </pc:picChg>
        <pc:picChg chg="add del mod">
          <ac:chgData name="尾嵜 成真" userId="dd95f81a979e9056" providerId="LiveId" clId="{AC734C73-8538-4BAB-908C-DE9B017264B5}" dt="2023-01-10T09:00:55.114" v="1957" actId="21"/>
          <ac:picMkLst>
            <pc:docMk/>
            <pc:sldMk cId="3139867923" sldId="410"/>
            <ac:picMk id="89" creationId="{652C148F-891A-1FC0-1C86-C0F2C7255AE4}"/>
          </ac:picMkLst>
        </pc:picChg>
        <pc:picChg chg="add del mod">
          <ac:chgData name="尾嵜 成真" userId="dd95f81a979e9056" providerId="LiveId" clId="{AC734C73-8538-4BAB-908C-DE9B017264B5}" dt="2023-01-10T09:00:49.112" v="1954"/>
          <ac:picMkLst>
            <pc:docMk/>
            <pc:sldMk cId="3139867923" sldId="410"/>
            <ac:picMk id="98" creationId="{5AFD63FB-5816-BE82-A3E9-52C7932D514E}"/>
          </ac:picMkLst>
        </pc:picChg>
        <pc:picChg chg="add mod">
          <ac:chgData name="尾嵜 成真" userId="dd95f81a979e9056" providerId="LiveId" clId="{AC734C73-8538-4BAB-908C-DE9B017264B5}" dt="2023-01-10T09:01:34.336" v="1967" actId="14100"/>
          <ac:picMkLst>
            <pc:docMk/>
            <pc:sldMk cId="3139867923" sldId="410"/>
            <ac:picMk id="100" creationId="{0A02E126-E294-0FC2-6361-EBA70307C44C}"/>
          </ac:picMkLst>
        </pc:picChg>
        <pc:picChg chg="add mod">
          <ac:chgData name="尾嵜 成真" userId="dd95f81a979e9056" providerId="LiveId" clId="{AC734C73-8538-4BAB-908C-DE9B017264B5}" dt="2023-01-10T09:00:55.413" v="1958"/>
          <ac:picMkLst>
            <pc:docMk/>
            <pc:sldMk cId="3139867923" sldId="410"/>
            <ac:picMk id="102" creationId="{1BA8F531-B3E1-2119-0925-BDB80F0E4459}"/>
          </ac:picMkLst>
        </pc:picChg>
        <pc:picChg chg="add mod">
          <ac:chgData name="尾嵜 成真" userId="dd95f81a979e9056" providerId="LiveId" clId="{AC734C73-8538-4BAB-908C-DE9B017264B5}" dt="2023-01-10T09:00:55.413" v="1958"/>
          <ac:picMkLst>
            <pc:docMk/>
            <pc:sldMk cId="3139867923" sldId="410"/>
            <ac:picMk id="103" creationId="{82F268A2-8A07-5422-07CF-431A18381E3B}"/>
          </ac:picMkLst>
        </pc:picChg>
        <pc:picChg chg="add mod">
          <ac:chgData name="尾嵜 成真" userId="dd95f81a979e9056" providerId="LiveId" clId="{AC734C73-8538-4BAB-908C-DE9B017264B5}" dt="2023-01-10T09:00:55.413" v="1958"/>
          <ac:picMkLst>
            <pc:docMk/>
            <pc:sldMk cId="3139867923" sldId="410"/>
            <ac:picMk id="104" creationId="{39AD31B7-7DC4-0F2B-BDFA-1020890911C3}"/>
          </ac:picMkLst>
        </pc:picChg>
        <pc:picChg chg="add mod">
          <ac:chgData name="尾嵜 成真" userId="dd95f81a979e9056" providerId="LiveId" clId="{AC734C73-8538-4BAB-908C-DE9B017264B5}" dt="2023-01-10T09:00:55.413" v="1958"/>
          <ac:picMkLst>
            <pc:docMk/>
            <pc:sldMk cId="3139867923" sldId="410"/>
            <ac:picMk id="105" creationId="{A8291433-FF71-2251-F8B2-6A85C6B387C3}"/>
          </ac:picMkLst>
        </pc:picChg>
        <pc:picChg chg="add mod">
          <ac:chgData name="尾嵜 成真" userId="dd95f81a979e9056" providerId="LiveId" clId="{AC734C73-8538-4BAB-908C-DE9B017264B5}" dt="2023-01-10T09:01:28.113" v="1965" actId="1076"/>
          <ac:picMkLst>
            <pc:docMk/>
            <pc:sldMk cId="3139867923" sldId="410"/>
            <ac:picMk id="112" creationId="{BF63A4D2-70AC-D7FF-CC83-A00A2AF6D775}"/>
          </ac:picMkLst>
        </pc:picChg>
        <pc:picChg chg="add mod">
          <ac:chgData name="尾嵜 成真" userId="dd95f81a979e9056" providerId="LiveId" clId="{AC734C73-8538-4BAB-908C-DE9B017264B5}" dt="2023-01-10T09:00:55.413" v="1958"/>
          <ac:picMkLst>
            <pc:docMk/>
            <pc:sldMk cId="3139867923" sldId="410"/>
            <ac:picMk id="113" creationId="{AB232B70-D12C-4A94-C4EA-C0D42481C341}"/>
          </ac:picMkLst>
        </pc:picChg>
        <pc:picChg chg="add mod">
          <ac:chgData name="尾嵜 成真" userId="dd95f81a979e9056" providerId="LiveId" clId="{AC734C73-8538-4BAB-908C-DE9B017264B5}" dt="2023-01-10T09:01:31.307" v="1966" actId="1076"/>
          <ac:picMkLst>
            <pc:docMk/>
            <pc:sldMk cId="3139867923" sldId="410"/>
            <ac:picMk id="114" creationId="{882C1337-2934-157D-73AF-C1AA6DA0332C}"/>
          </ac:picMkLst>
        </pc:picChg>
        <pc:picChg chg="add mod">
          <ac:chgData name="尾嵜 成真" userId="dd95f81a979e9056" providerId="LiveId" clId="{AC734C73-8538-4BAB-908C-DE9B017264B5}" dt="2023-01-10T09:00:55.413" v="1958"/>
          <ac:picMkLst>
            <pc:docMk/>
            <pc:sldMk cId="3139867923" sldId="410"/>
            <ac:picMk id="115" creationId="{09DF699D-7513-818D-8A2F-3B6320E917BC}"/>
          </ac:picMkLst>
        </pc:picChg>
        <pc:picChg chg="add mod">
          <ac:chgData name="尾嵜 成真" userId="dd95f81a979e9056" providerId="LiveId" clId="{AC734C73-8538-4BAB-908C-DE9B017264B5}" dt="2023-01-10T09:00:55.413" v="1958"/>
          <ac:picMkLst>
            <pc:docMk/>
            <pc:sldMk cId="3139867923" sldId="410"/>
            <ac:picMk id="116" creationId="{8359B24D-F8F7-B77F-4806-CE4CD3670AF3}"/>
          </ac:picMkLst>
        </pc:picChg>
        <pc:picChg chg="add mod">
          <ac:chgData name="尾嵜 成真" userId="dd95f81a979e9056" providerId="LiveId" clId="{AC734C73-8538-4BAB-908C-DE9B017264B5}" dt="2023-01-10T09:00:55.413" v="1958"/>
          <ac:picMkLst>
            <pc:docMk/>
            <pc:sldMk cId="3139867923" sldId="410"/>
            <ac:picMk id="117" creationId="{26DE2BEC-6FCC-FB0A-2F19-E08184929CEC}"/>
          </ac:picMkLst>
        </pc:picChg>
        <pc:picChg chg="add del mod">
          <ac:chgData name="尾嵜 成真" userId="dd95f81a979e9056" providerId="LiveId" clId="{AC734C73-8538-4BAB-908C-DE9B017264B5}" dt="2023-01-10T09:02:06.236" v="1969" actId="478"/>
          <ac:picMkLst>
            <pc:docMk/>
            <pc:sldMk cId="3139867923" sldId="410"/>
            <ac:picMk id="129" creationId="{9103227E-1C72-9550-B536-D521CCCD86EB}"/>
          </ac:picMkLst>
        </pc:picChg>
        <pc:cxnChg chg="add del mod">
          <ac:chgData name="尾嵜 成真" userId="dd95f81a979e9056" providerId="LiveId" clId="{AC734C73-8538-4BAB-908C-DE9B017264B5}" dt="2023-01-10T08:58:47.126" v="1938" actId="21"/>
          <ac:cxnSpMkLst>
            <pc:docMk/>
            <pc:sldMk cId="3139867923" sldId="410"/>
            <ac:cxnSpMk id="8" creationId="{F13E5D9E-C605-DC2F-6B93-DA4FEE64CD6B}"/>
          </ac:cxnSpMkLst>
        </pc:cxnChg>
        <pc:cxnChg chg="add del mod">
          <ac:chgData name="尾嵜 成真" userId="dd95f81a979e9056" providerId="LiveId" clId="{AC734C73-8538-4BAB-908C-DE9B017264B5}" dt="2023-01-10T08:58:47.126" v="1938" actId="21"/>
          <ac:cxnSpMkLst>
            <pc:docMk/>
            <pc:sldMk cId="3139867923" sldId="410"/>
            <ac:cxnSpMk id="9" creationId="{7A20C70E-ACC8-CF4F-ECE9-83BAE5014EB9}"/>
          </ac:cxnSpMkLst>
        </pc:cxnChg>
        <pc:cxnChg chg="add del mod">
          <ac:chgData name="尾嵜 成真" userId="dd95f81a979e9056" providerId="LiveId" clId="{AC734C73-8538-4BAB-908C-DE9B017264B5}" dt="2023-01-10T08:58:47.126" v="1938" actId="21"/>
          <ac:cxnSpMkLst>
            <pc:docMk/>
            <pc:sldMk cId="3139867923" sldId="410"/>
            <ac:cxnSpMk id="13" creationId="{B9CD02D7-0199-CE2F-EF78-7FD8801C1C22}"/>
          </ac:cxnSpMkLst>
        </pc:cxnChg>
        <pc:cxnChg chg="add del mod">
          <ac:chgData name="尾嵜 成真" userId="dd95f81a979e9056" providerId="LiveId" clId="{AC734C73-8538-4BAB-908C-DE9B017264B5}" dt="2023-01-10T08:58:47.126" v="1938" actId="21"/>
          <ac:cxnSpMkLst>
            <pc:docMk/>
            <pc:sldMk cId="3139867923" sldId="410"/>
            <ac:cxnSpMk id="32" creationId="{D84146A6-EC2B-0883-6507-BE65E0AA850B}"/>
          </ac:cxnSpMkLst>
        </pc:cxnChg>
        <pc:cxnChg chg="add del mod">
          <ac:chgData name="尾嵜 成真" userId="dd95f81a979e9056" providerId="LiveId" clId="{AC734C73-8538-4BAB-908C-DE9B017264B5}" dt="2023-01-10T08:58:47.126" v="1938" actId="21"/>
          <ac:cxnSpMkLst>
            <pc:docMk/>
            <pc:sldMk cId="3139867923" sldId="410"/>
            <ac:cxnSpMk id="35" creationId="{78A9C415-E678-3666-4CBF-4EDEF749E9C2}"/>
          </ac:cxnSpMkLst>
        </pc:cxnChg>
        <pc:cxnChg chg="add del mod">
          <ac:chgData name="尾嵜 成真" userId="dd95f81a979e9056" providerId="LiveId" clId="{AC734C73-8538-4BAB-908C-DE9B017264B5}" dt="2023-01-10T08:53:42.815" v="1849" actId="478"/>
          <ac:cxnSpMkLst>
            <pc:docMk/>
            <pc:sldMk cId="3139867923" sldId="410"/>
            <ac:cxnSpMk id="38" creationId="{09765BF2-A569-1A1D-2CA8-36FC41D68ADA}"/>
          </ac:cxnSpMkLst>
        </pc:cxnChg>
        <pc:cxnChg chg="add del mod">
          <ac:chgData name="尾嵜 成真" userId="dd95f81a979e9056" providerId="LiveId" clId="{AC734C73-8538-4BAB-908C-DE9B017264B5}" dt="2023-01-10T08:58:47.126" v="1938" actId="21"/>
          <ac:cxnSpMkLst>
            <pc:docMk/>
            <pc:sldMk cId="3139867923" sldId="410"/>
            <ac:cxnSpMk id="39" creationId="{728B3A31-C6DF-BB08-348F-7CB1EE282B14}"/>
          </ac:cxnSpMkLst>
        </pc:cxnChg>
        <pc:cxnChg chg="add del mod">
          <ac:chgData name="尾嵜 成真" userId="dd95f81a979e9056" providerId="LiveId" clId="{AC734C73-8538-4BAB-908C-DE9B017264B5}" dt="2023-01-10T08:58:47.126" v="1938" actId="21"/>
          <ac:cxnSpMkLst>
            <pc:docMk/>
            <pc:sldMk cId="3139867923" sldId="410"/>
            <ac:cxnSpMk id="42" creationId="{7315B817-61DD-6E1F-6A22-FC4983DD8CB9}"/>
          </ac:cxnSpMkLst>
        </pc:cxnChg>
        <pc:cxnChg chg="add del mod">
          <ac:chgData name="尾嵜 成真" userId="dd95f81a979e9056" providerId="LiveId" clId="{AC734C73-8538-4BAB-908C-DE9B017264B5}" dt="2023-01-10T08:58:47.126" v="1938" actId="21"/>
          <ac:cxnSpMkLst>
            <pc:docMk/>
            <pc:sldMk cId="3139867923" sldId="410"/>
            <ac:cxnSpMk id="46" creationId="{6DB23C82-DA00-F643-BF58-3288402CBE1D}"/>
          </ac:cxnSpMkLst>
        </pc:cxnChg>
        <pc:cxnChg chg="add del mod">
          <ac:chgData name="尾嵜 成真" userId="dd95f81a979e9056" providerId="LiveId" clId="{AC734C73-8538-4BAB-908C-DE9B017264B5}" dt="2023-01-10T08:58:47.126" v="1938" actId="21"/>
          <ac:cxnSpMkLst>
            <pc:docMk/>
            <pc:sldMk cId="3139867923" sldId="410"/>
            <ac:cxnSpMk id="49" creationId="{31B566C3-D59B-D1F8-6392-3DA01FC8C2BF}"/>
          </ac:cxnSpMkLst>
        </pc:cxnChg>
        <pc:cxnChg chg="add del mod">
          <ac:chgData name="尾嵜 成真" userId="dd95f81a979e9056" providerId="LiveId" clId="{AC734C73-8538-4BAB-908C-DE9B017264B5}" dt="2023-01-10T09:00:55.114" v="1957" actId="21"/>
          <ac:cxnSpMkLst>
            <pc:docMk/>
            <pc:sldMk cId="3139867923" sldId="410"/>
            <ac:cxnSpMk id="78" creationId="{2161BEAD-37EF-CC97-8042-143213B7A5C0}"/>
          </ac:cxnSpMkLst>
        </pc:cxnChg>
        <pc:cxnChg chg="add del mod">
          <ac:chgData name="尾嵜 成真" userId="dd95f81a979e9056" providerId="LiveId" clId="{AC734C73-8538-4BAB-908C-DE9B017264B5}" dt="2023-01-10T09:00:55.114" v="1957" actId="21"/>
          <ac:cxnSpMkLst>
            <pc:docMk/>
            <pc:sldMk cId="3139867923" sldId="410"/>
            <ac:cxnSpMk id="79" creationId="{824F662D-C9EC-9AA9-848D-81B0588FFB1A}"/>
          </ac:cxnSpMkLst>
        </pc:cxnChg>
        <pc:cxnChg chg="add del mod">
          <ac:chgData name="尾嵜 成真" userId="dd95f81a979e9056" providerId="LiveId" clId="{AC734C73-8538-4BAB-908C-DE9B017264B5}" dt="2023-01-10T09:00:55.114" v="1957" actId="21"/>
          <ac:cxnSpMkLst>
            <pc:docMk/>
            <pc:sldMk cId="3139867923" sldId="410"/>
            <ac:cxnSpMk id="80" creationId="{D7A840E6-DC6B-864A-DE31-2C0AB6A96112}"/>
          </ac:cxnSpMkLst>
        </pc:cxnChg>
        <pc:cxnChg chg="add del mod">
          <ac:chgData name="尾嵜 成真" userId="dd95f81a979e9056" providerId="LiveId" clId="{AC734C73-8538-4BAB-908C-DE9B017264B5}" dt="2023-01-10T09:00:55.114" v="1957" actId="21"/>
          <ac:cxnSpMkLst>
            <pc:docMk/>
            <pc:sldMk cId="3139867923" sldId="410"/>
            <ac:cxnSpMk id="90" creationId="{C84201E4-2C9D-2F26-CB61-88BA183318E6}"/>
          </ac:cxnSpMkLst>
        </pc:cxnChg>
        <pc:cxnChg chg="add del mod">
          <ac:chgData name="尾嵜 成真" userId="dd95f81a979e9056" providerId="LiveId" clId="{AC734C73-8538-4BAB-908C-DE9B017264B5}" dt="2023-01-10T09:00:55.114" v="1957" actId="21"/>
          <ac:cxnSpMkLst>
            <pc:docMk/>
            <pc:sldMk cId="3139867923" sldId="410"/>
            <ac:cxnSpMk id="91" creationId="{E9BAE3EA-E9E1-04A7-80B5-8F8855DD9FEA}"/>
          </ac:cxnSpMkLst>
        </pc:cxnChg>
        <pc:cxnChg chg="add del mod">
          <ac:chgData name="尾嵜 成真" userId="dd95f81a979e9056" providerId="LiveId" clId="{AC734C73-8538-4BAB-908C-DE9B017264B5}" dt="2023-01-10T09:00:55.114" v="1957" actId="21"/>
          <ac:cxnSpMkLst>
            <pc:docMk/>
            <pc:sldMk cId="3139867923" sldId="410"/>
            <ac:cxnSpMk id="92" creationId="{307FF898-83C6-A0A9-EA40-CADA783DAA57}"/>
          </ac:cxnSpMkLst>
        </pc:cxnChg>
        <pc:cxnChg chg="add del mod">
          <ac:chgData name="尾嵜 成真" userId="dd95f81a979e9056" providerId="LiveId" clId="{AC734C73-8538-4BAB-908C-DE9B017264B5}" dt="2023-01-10T09:00:55.114" v="1957" actId="21"/>
          <ac:cxnSpMkLst>
            <pc:docMk/>
            <pc:sldMk cId="3139867923" sldId="410"/>
            <ac:cxnSpMk id="93" creationId="{1B93F2A6-E9D2-BAA8-C074-F09C4C2D0EDA}"/>
          </ac:cxnSpMkLst>
        </pc:cxnChg>
        <pc:cxnChg chg="add del mod">
          <ac:chgData name="尾嵜 成真" userId="dd95f81a979e9056" providerId="LiveId" clId="{AC734C73-8538-4BAB-908C-DE9B017264B5}" dt="2023-01-10T09:00:55.114" v="1957" actId="21"/>
          <ac:cxnSpMkLst>
            <pc:docMk/>
            <pc:sldMk cId="3139867923" sldId="410"/>
            <ac:cxnSpMk id="94" creationId="{C5FB1983-8E18-8483-CDF1-C56F58306E54}"/>
          </ac:cxnSpMkLst>
        </pc:cxnChg>
        <pc:cxnChg chg="add del mod">
          <ac:chgData name="尾嵜 成真" userId="dd95f81a979e9056" providerId="LiveId" clId="{AC734C73-8538-4BAB-908C-DE9B017264B5}" dt="2023-01-10T09:00:55.114" v="1957" actId="21"/>
          <ac:cxnSpMkLst>
            <pc:docMk/>
            <pc:sldMk cId="3139867923" sldId="410"/>
            <ac:cxnSpMk id="95" creationId="{2BA98D35-2B2F-602F-9718-5C86081A1E9A}"/>
          </ac:cxnSpMkLst>
        </pc:cxnChg>
        <pc:cxnChg chg="add mod">
          <ac:chgData name="尾嵜 成真" userId="dd95f81a979e9056" providerId="LiveId" clId="{AC734C73-8538-4BAB-908C-DE9B017264B5}" dt="2023-01-10T09:00:55.413" v="1958"/>
          <ac:cxnSpMkLst>
            <pc:docMk/>
            <pc:sldMk cId="3139867923" sldId="410"/>
            <ac:cxnSpMk id="106" creationId="{91A6949D-D1A0-192D-A852-9A3E52C8E592}"/>
          </ac:cxnSpMkLst>
        </pc:cxnChg>
        <pc:cxnChg chg="add mod">
          <ac:chgData name="尾嵜 成真" userId="dd95f81a979e9056" providerId="LiveId" clId="{AC734C73-8538-4BAB-908C-DE9B017264B5}" dt="2023-01-10T09:00:55.413" v="1958"/>
          <ac:cxnSpMkLst>
            <pc:docMk/>
            <pc:sldMk cId="3139867923" sldId="410"/>
            <ac:cxnSpMk id="107" creationId="{494B561B-5428-AB60-E95C-65D9EC103032}"/>
          </ac:cxnSpMkLst>
        </pc:cxnChg>
        <pc:cxnChg chg="add mod">
          <ac:chgData name="尾嵜 成真" userId="dd95f81a979e9056" providerId="LiveId" clId="{AC734C73-8538-4BAB-908C-DE9B017264B5}" dt="2023-01-10T09:00:55.413" v="1958"/>
          <ac:cxnSpMkLst>
            <pc:docMk/>
            <pc:sldMk cId="3139867923" sldId="410"/>
            <ac:cxnSpMk id="108" creationId="{14A39E33-55B1-FD2B-2EE9-51797A5E5EBC}"/>
          </ac:cxnSpMkLst>
        </pc:cxnChg>
        <pc:cxnChg chg="add mod">
          <ac:chgData name="尾嵜 成真" userId="dd95f81a979e9056" providerId="LiveId" clId="{AC734C73-8538-4BAB-908C-DE9B017264B5}" dt="2023-01-10T09:01:28.113" v="1965" actId="1076"/>
          <ac:cxnSpMkLst>
            <pc:docMk/>
            <pc:sldMk cId="3139867923" sldId="410"/>
            <ac:cxnSpMk id="118" creationId="{27AA0824-F5DD-1921-C221-868D58E2B98E}"/>
          </ac:cxnSpMkLst>
        </pc:cxnChg>
        <pc:cxnChg chg="add mod">
          <ac:chgData name="尾嵜 成真" userId="dd95f81a979e9056" providerId="LiveId" clId="{AC734C73-8538-4BAB-908C-DE9B017264B5}" dt="2023-01-10T09:01:31.307" v="1966" actId="1076"/>
          <ac:cxnSpMkLst>
            <pc:docMk/>
            <pc:sldMk cId="3139867923" sldId="410"/>
            <ac:cxnSpMk id="119" creationId="{130011E1-473B-6BFA-838F-5B368B13F642}"/>
          </ac:cxnSpMkLst>
        </pc:cxnChg>
        <pc:cxnChg chg="add mod">
          <ac:chgData name="尾嵜 成真" userId="dd95f81a979e9056" providerId="LiveId" clId="{AC734C73-8538-4BAB-908C-DE9B017264B5}" dt="2023-01-10T09:00:55.413" v="1958"/>
          <ac:cxnSpMkLst>
            <pc:docMk/>
            <pc:sldMk cId="3139867923" sldId="410"/>
            <ac:cxnSpMk id="120" creationId="{311DE159-5153-490B-2A15-8C6E241C90D8}"/>
          </ac:cxnSpMkLst>
        </pc:cxnChg>
        <pc:cxnChg chg="add mod">
          <ac:chgData name="尾嵜 成真" userId="dd95f81a979e9056" providerId="LiveId" clId="{AC734C73-8538-4BAB-908C-DE9B017264B5}" dt="2023-01-10T09:00:55.413" v="1958"/>
          <ac:cxnSpMkLst>
            <pc:docMk/>
            <pc:sldMk cId="3139867923" sldId="410"/>
            <ac:cxnSpMk id="121" creationId="{748CE440-DC84-6AA8-E120-CD809491F765}"/>
          </ac:cxnSpMkLst>
        </pc:cxnChg>
        <pc:cxnChg chg="add mod">
          <ac:chgData name="尾嵜 成真" userId="dd95f81a979e9056" providerId="LiveId" clId="{AC734C73-8538-4BAB-908C-DE9B017264B5}" dt="2023-01-10T09:00:55.413" v="1958"/>
          <ac:cxnSpMkLst>
            <pc:docMk/>
            <pc:sldMk cId="3139867923" sldId="410"/>
            <ac:cxnSpMk id="122" creationId="{3F4ABB59-BC35-5804-A138-E5E194E1E335}"/>
          </ac:cxnSpMkLst>
        </pc:cxnChg>
        <pc:cxnChg chg="add mod">
          <ac:chgData name="尾嵜 成真" userId="dd95f81a979e9056" providerId="LiveId" clId="{AC734C73-8538-4BAB-908C-DE9B017264B5}" dt="2023-01-10T09:00:55.413" v="1958"/>
          <ac:cxnSpMkLst>
            <pc:docMk/>
            <pc:sldMk cId="3139867923" sldId="410"/>
            <ac:cxnSpMk id="123" creationId="{6441C048-4807-FF38-CDF6-C7FE2FAB7950}"/>
          </ac:cxnSpMkLst>
        </pc:cxnChg>
      </pc:sldChg>
      <pc:sldChg chg="addSp delSp modSp add mod">
        <pc:chgData name="尾嵜 成真" userId="dd95f81a979e9056" providerId="LiveId" clId="{AC734C73-8538-4BAB-908C-DE9B017264B5}" dt="2023-01-11T07:45:01.091" v="3197" actId="20577"/>
        <pc:sldMkLst>
          <pc:docMk/>
          <pc:sldMk cId="3565108647" sldId="411"/>
        </pc:sldMkLst>
        <pc:spChg chg="mod">
          <ac:chgData name="尾嵜 成真" userId="dd95f81a979e9056" providerId="LiveId" clId="{AC734C73-8538-4BAB-908C-DE9B017264B5}" dt="2023-01-11T07:45:01.091" v="3197" actId="20577"/>
          <ac:spMkLst>
            <pc:docMk/>
            <pc:sldMk cId="3565108647" sldId="411"/>
            <ac:spMk id="10" creationId="{4C8D8093-D708-E46A-39FD-79BFCCF8875B}"/>
          </ac:spMkLst>
        </pc:spChg>
        <pc:spChg chg="mod">
          <ac:chgData name="尾嵜 成真" userId="dd95f81a979e9056" providerId="LiveId" clId="{AC734C73-8538-4BAB-908C-DE9B017264B5}" dt="2023-01-11T07:22:58.116" v="2294"/>
          <ac:spMkLst>
            <pc:docMk/>
            <pc:sldMk cId="3565108647" sldId="411"/>
            <ac:spMk id="28" creationId="{B0F217A8-646C-15BA-6733-F4B0F1014565}"/>
          </ac:spMkLst>
        </pc:spChg>
        <pc:spChg chg="mod">
          <ac:chgData name="尾嵜 成真" userId="dd95f81a979e9056" providerId="LiveId" clId="{AC734C73-8538-4BAB-908C-DE9B017264B5}" dt="2023-01-11T07:23:02.134" v="2295"/>
          <ac:spMkLst>
            <pc:docMk/>
            <pc:sldMk cId="3565108647" sldId="411"/>
            <ac:spMk id="29" creationId="{A17934AB-FCC8-3776-1635-6E61D9A7D43B}"/>
          </ac:spMkLst>
        </pc:spChg>
        <pc:picChg chg="add del mod">
          <ac:chgData name="尾嵜 成真" userId="dd95f81a979e9056" providerId="LiveId" clId="{AC734C73-8538-4BAB-908C-DE9B017264B5}" dt="2023-01-11T07:40:05.385" v="3110" actId="478"/>
          <ac:picMkLst>
            <pc:docMk/>
            <pc:sldMk cId="3565108647" sldId="411"/>
            <ac:picMk id="3" creationId="{7C6A92B2-C4E5-9605-BE3A-12166DB5A6AB}"/>
          </ac:picMkLst>
        </pc:picChg>
        <pc:picChg chg="add del mod">
          <ac:chgData name="尾嵜 成真" userId="dd95f81a979e9056" providerId="LiveId" clId="{AC734C73-8538-4BAB-908C-DE9B017264B5}" dt="2023-01-11T07:40:41.641" v="3117" actId="478"/>
          <ac:picMkLst>
            <pc:docMk/>
            <pc:sldMk cId="3565108647" sldId="411"/>
            <ac:picMk id="5" creationId="{792C9E77-4DF0-87C4-7A6B-0455239D856F}"/>
          </ac:picMkLst>
        </pc:picChg>
        <pc:picChg chg="add mod">
          <ac:chgData name="尾嵜 成真" userId="dd95f81a979e9056" providerId="LiveId" clId="{AC734C73-8538-4BAB-908C-DE9B017264B5}" dt="2023-01-11T07:43:30.991" v="3168" actId="1076"/>
          <ac:picMkLst>
            <pc:docMk/>
            <pc:sldMk cId="3565108647" sldId="411"/>
            <ac:picMk id="7" creationId="{4A2830A7-A56F-13CA-E44A-BC41C1205C16}"/>
          </ac:picMkLst>
        </pc:picChg>
        <pc:picChg chg="add del mod">
          <ac:chgData name="尾嵜 成真" userId="dd95f81a979e9056" providerId="LiveId" clId="{AC734C73-8538-4BAB-908C-DE9B017264B5}" dt="2023-01-11T07:41:07.782" v="3123" actId="478"/>
          <ac:picMkLst>
            <pc:docMk/>
            <pc:sldMk cId="3565108647" sldId="411"/>
            <ac:picMk id="9" creationId="{F543A821-1EA8-0385-4309-EEAE540FC41C}"/>
          </ac:picMkLst>
        </pc:picChg>
        <pc:picChg chg="add mod">
          <ac:chgData name="尾嵜 成真" userId="dd95f81a979e9056" providerId="LiveId" clId="{AC734C73-8538-4BAB-908C-DE9B017264B5}" dt="2023-01-11T07:43:30.991" v="3168" actId="1076"/>
          <ac:picMkLst>
            <pc:docMk/>
            <pc:sldMk cId="3565108647" sldId="411"/>
            <ac:picMk id="12" creationId="{D1BBC247-F20B-F908-974A-5C7E97C10587}"/>
          </ac:picMkLst>
        </pc:picChg>
      </pc:sldChg>
      <pc:sldChg chg="addSp delSp modSp add mod">
        <pc:chgData name="尾嵜 成真" userId="dd95f81a979e9056" providerId="LiveId" clId="{AC734C73-8538-4BAB-908C-DE9B017264B5}" dt="2023-01-11T15:36:24.272" v="5176" actId="947"/>
        <pc:sldMkLst>
          <pc:docMk/>
          <pc:sldMk cId="2948967432" sldId="412"/>
        </pc:sldMkLst>
        <pc:spChg chg="add del mod">
          <ac:chgData name="尾嵜 成真" userId="dd95f81a979e9056" providerId="LiveId" clId="{AC734C73-8538-4BAB-908C-DE9B017264B5}" dt="2023-01-11T15:32:27.718" v="5038" actId="478"/>
          <ac:spMkLst>
            <pc:docMk/>
            <pc:sldMk cId="2948967432" sldId="412"/>
            <ac:spMk id="6" creationId="{5EBB1C1B-AF0D-0A45-C1D4-5B4E474F9165}"/>
          </ac:spMkLst>
        </pc:spChg>
        <pc:spChg chg="add mod">
          <ac:chgData name="尾嵜 成真" userId="dd95f81a979e9056" providerId="LiveId" clId="{AC734C73-8538-4BAB-908C-DE9B017264B5}" dt="2023-01-11T15:33:18.786" v="5072" actId="1076"/>
          <ac:spMkLst>
            <pc:docMk/>
            <pc:sldMk cId="2948967432" sldId="412"/>
            <ac:spMk id="8" creationId="{ECA9CDB1-A2BA-67E7-DD91-13B2614E8A84}"/>
          </ac:spMkLst>
        </pc:spChg>
        <pc:spChg chg="mod">
          <ac:chgData name="尾嵜 成真" userId="dd95f81a979e9056" providerId="LiveId" clId="{AC734C73-8538-4BAB-908C-DE9B017264B5}" dt="2023-01-11T15:36:24.272" v="5176" actId="947"/>
          <ac:spMkLst>
            <pc:docMk/>
            <pc:sldMk cId="2948967432" sldId="412"/>
            <ac:spMk id="10" creationId="{4C8D8093-D708-E46A-39FD-79BFCCF8875B}"/>
          </ac:spMkLst>
        </pc:spChg>
        <pc:spChg chg="mod">
          <ac:chgData name="尾嵜 成真" userId="dd95f81a979e9056" providerId="LiveId" clId="{AC734C73-8538-4BAB-908C-DE9B017264B5}" dt="2023-01-11T15:34:52.967" v="5148" actId="20577"/>
          <ac:spMkLst>
            <pc:docMk/>
            <pc:sldMk cId="2948967432" sldId="412"/>
            <ac:spMk id="28" creationId="{B0F217A8-646C-15BA-6733-F4B0F1014565}"/>
          </ac:spMkLst>
        </pc:spChg>
        <pc:spChg chg="mod">
          <ac:chgData name="尾嵜 成真" userId="dd95f81a979e9056" providerId="LiveId" clId="{AC734C73-8538-4BAB-908C-DE9B017264B5}" dt="2023-01-11T15:35:10.209" v="5162" actId="20577"/>
          <ac:spMkLst>
            <pc:docMk/>
            <pc:sldMk cId="2948967432" sldId="412"/>
            <ac:spMk id="29" creationId="{A17934AB-FCC8-3776-1635-6E61D9A7D43B}"/>
          </ac:spMkLst>
        </pc:spChg>
        <pc:picChg chg="add del mod">
          <ac:chgData name="尾嵜 成真" userId="dd95f81a979e9056" providerId="LiveId" clId="{AC734C73-8538-4BAB-908C-DE9B017264B5}" dt="2023-01-11T15:32:25.849" v="5037" actId="478"/>
          <ac:picMkLst>
            <pc:docMk/>
            <pc:sldMk cId="2948967432" sldId="412"/>
            <ac:picMk id="3" creationId="{3A2CE6F1-CC1F-4E2A-F93F-FFAA84FC093C}"/>
          </ac:picMkLst>
        </pc:picChg>
        <pc:picChg chg="add del mod">
          <ac:chgData name="尾嵜 成真" userId="dd95f81a979e9056" providerId="LiveId" clId="{AC734C73-8538-4BAB-908C-DE9B017264B5}" dt="2023-01-11T15:32:25.849" v="5037" actId="478"/>
          <ac:picMkLst>
            <pc:docMk/>
            <pc:sldMk cId="2948967432" sldId="412"/>
            <ac:picMk id="5" creationId="{07E93C1B-753D-42A0-5284-6F9564344F1A}"/>
          </ac:picMkLst>
        </pc:picChg>
        <pc:picChg chg="add mod">
          <ac:chgData name="尾嵜 成真" userId="dd95f81a979e9056" providerId="LiveId" clId="{AC734C73-8538-4BAB-908C-DE9B017264B5}" dt="2023-01-11T15:33:18.786" v="5072" actId="1076"/>
          <ac:picMkLst>
            <pc:docMk/>
            <pc:sldMk cId="2948967432" sldId="412"/>
            <ac:picMk id="7" creationId="{57C334B8-27D8-5B65-82FC-94BF36C90A61}"/>
          </ac:picMkLst>
        </pc:picChg>
      </pc:sldChg>
      <pc:sldChg chg="addSp modSp add del mod">
        <pc:chgData name="尾嵜 成真" userId="dd95f81a979e9056" providerId="LiveId" clId="{AC734C73-8538-4BAB-908C-DE9B017264B5}" dt="2023-01-11T15:35:23.667" v="5166" actId="47"/>
        <pc:sldMkLst>
          <pc:docMk/>
          <pc:sldMk cId="1502133115" sldId="413"/>
        </pc:sldMkLst>
        <pc:spChg chg="add mod">
          <ac:chgData name="尾嵜 成真" userId="dd95f81a979e9056" providerId="LiveId" clId="{AC734C73-8538-4BAB-908C-DE9B017264B5}" dt="2023-01-11T15:31:14.816" v="5033" actId="20577"/>
          <ac:spMkLst>
            <pc:docMk/>
            <pc:sldMk cId="1502133115" sldId="413"/>
            <ac:spMk id="4" creationId="{0FF597B8-8364-C833-06E7-29971196C3A4}"/>
          </ac:spMkLst>
        </pc:spChg>
        <pc:spChg chg="mod">
          <ac:chgData name="尾嵜 成真" userId="dd95f81a979e9056" providerId="LiveId" clId="{AC734C73-8538-4BAB-908C-DE9B017264B5}" dt="2023-01-11T15:28:12.019" v="5007" actId="20577"/>
          <ac:spMkLst>
            <pc:docMk/>
            <pc:sldMk cId="1502133115" sldId="413"/>
            <ac:spMk id="10" creationId="{4C8D8093-D708-E46A-39FD-79BFCCF8875B}"/>
          </ac:spMkLst>
        </pc:spChg>
        <pc:spChg chg="mod">
          <ac:chgData name="尾嵜 成真" userId="dd95f81a979e9056" providerId="LiveId" clId="{AC734C73-8538-4BAB-908C-DE9B017264B5}" dt="2023-01-11T10:09:21.587" v="3661"/>
          <ac:spMkLst>
            <pc:docMk/>
            <pc:sldMk cId="1502133115" sldId="413"/>
            <ac:spMk id="28" creationId="{B0F217A8-646C-15BA-6733-F4B0F1014565}"/>
          </ac:spMkLst>
        </pc:spChg>
        <pc:spChg chg="mod">
          <ac:chgData name="尾嵜 成真" userId="dd95f81a979e9056" providerId="LiveId" clId="{AC734C73-8538-4BAB-908C-DE9B017264B5}" dt="2023-01-11T09:14:49.313" v="3413" actId="20577"/>
          <ac:spMkLst>
            <pc:docMk/>
            <pc:sldMk cId="1502133115" sldId="413"/>
            <ac:spMk id="29" creationId="{A17934AB-FCC8-3776-1635-6E61D9A7D43B}"/>
          </ac:spMkLst>
        </pc:spChg>
        <pc:picChg chg="add mod">
          <ac:chgData name="尾嵜 成真" userId="dd95f81a979e9056" providerId="LiveId" clId="{AC734C73-8538-4BAB-908C-DE9B017264B5}" dt="2023-01-11T15:30:24.322" v="5009" actId="1076"/>
          <ac:picMkLst>
            <pc:docMk/>
            <pc:sldMk cId="1502133115" sldId="413"/>
            <ac:picMk id="3" creationId="{4375CBA7-240F-372F-A149-1EDC4057875D}"/>
          </ac:picMkLst>
        </pc:picChg>
      </pc:sldChg>
      <pc:sldChg chg="add del">
        <pc:chgData name="尾嵜 成真" userId="dd95f81a979e9056" providerId="LiveId" clId="{AC734C73-8538-4BAB-908C-DE9B017264B5}" dt="2023-01-11T09:14:42.259" v="3408"/>
        <pc:sldMkLst>
          <pc:docMk/>
          <pc:sldMk cId="2688534383" sldId="413"/>
        </pc:sldMkLst>
      </pc:sldChg>
      <pc:sldChg chg="modSp add del mod">
        <pc:chgData name="尾嵜 成真" userId="dd95f81a979e9056" providerId="LiveId" clId="{AC734C73-8538-4BAB-908C-DE9B017264B5}" dt="2023-01-11T11:11:41.158" v="4461" actId="47"/>
        <pc:sldMkLst>
          <pc:docMk/>
          <pc:sldMk cId="4180852672" sldId="414"/>
        </pc:sldMkLst>
        <pc:spChg chg="mod">
          <ac:chgData name="尾嵜 成真" userId="dd95f81a979e9056" providerId="LiveId" clId="{AC734C73-8538-4BAB-908C-DE9B017264B5}" dt="2023-01-11T11:11:09.146" v="4460" actId="20577"/>
          <ac:spMkLst>
            <pc:docMk/>
            <pc:sldMk cId="4180852672" sldId="414"/>
            <ac:spMk id="10" creationId="{4C8D8093-D708-E46A-39FD-79BFCCF8875B}"/>
          </ac:spMkLst>
        </pc:spChg>
        <pc:spChg chg="mod">
          <ac:chgData name="尾嵜 成真" userId="dd95f81a979e9056" providerId="LiveId" clId="{AC734C73-8538-4BAB-908C-DE9B017264B5}" dt="2023-01-11T10:09:18.246" v="3660"/>
          <ac:spMkLst>
            <pc:docMk/>
            <pc:sldMk cId="4180852672" sldId="414"/>
            <ac:spMk id="28" creationId="{B0F217A8-646C-15BA-6733-F4B0F1014565}"/>
          </ac:spMkLst>
        </pc:spChg>
        <pc:spChg chg="mod">
          <ac:chgData name="尾嵜 成真" userId="dd95f81a979e9056" providerId="LiveId" clId="{AC734C73-8538-4BAB-908C-DE9B017264B5}" dt="2023-01-11T10:08:48.827" v="3654" actId="20577"/>
          <ac:spMkLst>
            <pc:docMk/>
            <pc:sldMk cId="4180852672" sldId="414"/>
            <ac:spMk id="29" creationId="{A17934AB-FCC8-3776-1635-6E61D9A7D43B}"/>
          </ac:spMkLst>
        </pc:spChg>
      </pc:sldChg>
      <pc:sldChg chg="modSp add mod">
        <pc:chgData name="尾嵜 成真" userId="dd95f81a979e9056" providerId="LiveId" clId="{AC734C73-8538-4BAB-908C-DE9B017264B5}" dt="2023-01-11T15:37:10.752" v="5195" actId="207"/>
        <pc:sldMkLst>
          <pc:docMk/>
          <pc:sldMk cId="3553905273" sldId="415"/>
        </pc:sldMkLst>
        <pc:spChg chg="mod">
          <ac:chgData name="尾嵜 成真" userId="dd95f81a979e9056" providerId="LiveId" clId="{AC734C73-8538-4BAB-908C-DE9B017264B5}" dt="2023-01-11T15:37:10.752" v="5195" actId="207"/>
          <ac:spMkLst>
            <pc:docMk/>
            <pc:sldMk cId="3553905273" sldId="415"/>
            <ac:spMk id="10" creationId="{4C8D8093-D708-E46A-39FD-79BFCCF8875B}"/>
          </ac:spMkLst>
        </pc:spChg>
        <pc:spChg chg="mod">
          <ac:chgData name="尾嵜 成真" userId="dd95f81a979e9056" providerId="LiveId" clId="{AC734C73-8538-4BAB-908C-DE9B017264B5}" dt="2023-01-11T15:35:14.710" v="5163" actId="20577"/>
          <ac:spMkLst>
            <pc:docMk/>
            <pc:sldMk cId="3553905273" sldId="415"/>
            <ac:spMk id="28" creationId="{B0F217A8-646C-15BA-6733-F4B0F1014565}"/>
          </ac:spMkLst>
        </pc:spChg>
      </pc:sldChg>
      <pc:sldChg chg="modSp add del mod">
        <pc:chgData name="尾嵜 成真" userId="dd95f81a979e9056" providerId="LiveId" clId="{AC734C73-8538-4BAB-908C-DE9B017264B5}" dt="2023-01-11T11:01:23.616" v="4123" actId="47"/>
        <pc:sldMkLst>
          <pc:docMk/>
          <pc:sldMk cId="4191330125" sldId="415"/>
        </pc:sldMkLst>
        <pc:spChg chg="mod">
          <ac:chgData name="尾嵜 成真" userId="dd95f81a979e9056" providerId="LiveId" clId="{AC734C73-8538-4BAB-908C-DE9B017264B5}" dt="2023-01-11T10:30:03.108" v="3996" actId="20577"/>
          <ac:spMkLst>
            <pc:docMk/>
            <pc:sldMk cId="4191330125" sldId="415"/>
            <ac:spMk id="10" creationId="{4C8D8093-D708-E46A-39FD-79BFCCF8875B}"/>
          </ac:spMkLst>
        </pc:spChg>
      </pc:sldChg>
      <pc:sldChg chg="addSp modSp add mod">
        <pc:chgData name="尾嵜 成真" userId="dd95f81a979e9056" providerId="LiveId" clId="{AC734C73-8538-4BAB-908C-DE9B017264B5}" dt="2023-01-11T15:38:06.365" v="5203" actId="947"/>
        <pc:sldMkLst>
          <pc:docMk/>
          <pc:sldMk cId="305311975" sldId="416"/>
        </pc:sldMkLst>
        <pc:spChg chg="mod">
          <ac:chgData name="尾嵜 成真" userId="dd95f81a979e9056" providerId="LiveId" clId="{AC734C73-8538-4BAB-908C-DE9B017264B5}" dt="2023-01-11T15:38:06.365" v="5203" actId="947"/>
          <ac:spMkLst>
            <pc:docMk/>
            <pc:sldMk cId="305311975" sldId="416"/>
            <ac:spMk id="10" creationId="{4C8D8093-D708-E46A-39FD-79BFCCF8875B}"/>
          </ac:spMkLst>
        </pc:spChg>
        <pc:spChg chg="mod">
          <ac:chgData name="尾嵜 成真" userId="dd95f81a979e9056" providerId="LiveId" clId="{AC734C73-8538-4BAB-908C-DE9B017264B5}" dt="2023-01-11T15:35:18.085" v="5164" actId="20577"/>
          <ac:spMkLst>
            <pc:docMk/>
            <pc:sldMk cId="305311975" sldId="416"/>
            <ac:spMk id="28" creationId="{B0F217A8-646C-15BA-6733-F4B0F1014565}"/>
          </ac:spMkLst>
        </pc:spChg>
        <pc:spChg chg="mod">
          <ac:chgData name="尾嵜 成真" userId="dd95f81a979e9056" providerId="LiveId" clId="{AC734C73-8538-4BAB-908C-DE9B017264B5}" dt="2023-01-11T11:07:42.973" v="4303" actId="20577"/>
          <ac:spMkLst>
            <pc:docMk/>
            <pc:sldMk cId="305311975" sldId="416"/>
            <ac:spMk id="29" creationId="{A17934AB-FCC8-3776-1635-6E61D9A7D43B}"/>
          </ac:spMkLst>
        </pc:spChg>
        <pc:graphicFrameChg chg="add mod modGraphic">
          <ac:chgData name="尾嵜 成真" userId="dd95f81a979e9056" providerId="LiveId" clId="{AC734C73-8538-4BAB-908C-DE9B017264B5}" dt="2023-01-11T14:48:45.721" v="4601" actId="1076"/>
          <ac:graphicFrameMkLst>
            <pc:docMk/>
            <pc:sldMk cId="305311975" sldId="416"/>
            <ac:graphicFrameMk id="2" creationId="{8A225559-C5EE-690B-AD52-91B24B51DC1A}"/>
          </ac:graphicFrameMkLst>
        </pc:graphicFrameChg>
      </pc:sldChg>
      <pc:sldChg chg="modSp add mod">
        <pc:chgData name="尾嵜 成真" userId="dd95f81a979e9056" providerId="LiveId" clId="{AC734C73-8538-4BAB-908C-DE9B017264B5}" dt="2023-01-11T15:38:23.647" v="5205" actId="947"/>
        <pc:sldMkLst>
          <pc:docMk/>
          <pc:sldMk cId="343408756" sldId="417"/>
        </pc:sldMkLst>
        <pc:spChg chg="mod">
          <ac:chgData name="尾嵜 成真" userId="dd95f81a979e9056" providerId="LiveId" clId="{AC734C73-8538-4BAB-908C-DE9B017264B5}" dt="2023-01-11T15:38:23.647" v="5205" actId="947"/>
          <ac:spMkLst>
            <pc:docMk/>
            <pc:sldMk cId="343408756" sldId="417"/>
            <ac:spMk id="10" creationId="{4C8D8093-D708-E46A-39FD-79BFCCF8875B}"/>
          </ac:spMkLst>
        </pc:spChg>
        <pc:spChg chg="mod">
          <ac:chgData name="尾嵜 成真" userId="dd95f81a979e9056" providerId="LiveId" clId="{AC734C73-8538-4BAB-908C-DE9B017264B5}" dt="2023-01-11T15:35:21.227" v="5165" actId="20577"/>
          <ac:spMkLst>
            <pc:docMk/>
            <pc:sldMk cId="343408756" sldId="417"/>
            <ac:spMk id="28" creationId="{B0F217A8-646C-15BA-6733-F4B0F1014565}"/>
          </ac:spMkLst>
        </pc:spChg>
        <pc:spChg chg="mod">
          <ac:chgData name="尾嵜 成真" userId="dd95f81a979e9056" providerId="LiveId" clId="{AC734C73-8538-4BAB-908C-DE9B017264B5}" dt="2023-01-11T15:02:26.849" v="4632" actId="20577"/>
          <ac:spMkLst>
            <pc:docMk/>
            <pc:sldMk cId="343408756" sldId="417"/>
            <ac:spMk id="29" creationId="{A17934AB-FCC8-3776-1635-6E61D9A7D43B}"/>
          </ac:spMkLst>
        </pc:spChg>
        <pc:graphicFrameChg chg="mod modGraphic">
          <ac:chgData name="尾嵜 成真" userId="dd95f81a979e9056" providerId="LiveId" clId="{AC734C73-8538-4BAB-908C-DE9B017264B5}" dt="2023-01-11T15:23:18.792" v="4985" actId="1076"/>
          <ac:graphicFrameMkLst>
            <pc:docMk/>
            <pc:sldMk cId="343408756" sldId="417"/>
            <ac:graphicFrameMk id="2" creationId="{8A225559-C5EE-690B-AD52-91B24B51DC1A}"/>
          </ac:graphicFrameMkLst>
        </pc:graphicFrameChg>
      </pc:sldChg>
    </pc:docChg>
  </pc:docChgLst>
  <pc:docChgLst>
    <pc:chgData name="尾嵜 成真" userId="dd95f81a979e9056" providerId="LiveId" clId="{261289AE-FA7C-4CE5-8626-F461A71A7004}"/>
    <pc:docChg chg="undo custSel addSld delSld modSld sldOrd">
      <pc:chgData name="尾嵜 成真" userId="dd95f81a979e9056" providerId="LiveId" clId="{261289AE-FA7C-4CE5-8626-F461A71A7004}" dt="2023-01-15T06:29:45.574" v="3435" actId="47"/>
      <pc:docMkLst>
        <pc:docMk/>
      </pc:docMkLst>
      <pc:sldChg chg="modSp mod">
        <pc:chgData name="尾嵜 成真" userId="dd95f81a979e9056" providerId="LiveId" clId="{261289AE-FA7C-4CE5-8626-F461A71A7004}" dt="2023-01-15T06:28:36.400" v="3390"/>
        <pc:sldMkLst>
          <pc:docMk/>
          <pc:sldMk cId="0" sldId="259"/>
        </pc:sldMkLst>
        <pc:spChg chg="mod">
          <ac:chgData name="尾嵜 成真" userId="dd95f81a979e9056" providerId="LiveId" clId="{261289AE-FA7C-4CE5-8626-F461A71A7004}" dt="2023-01-15T06:28:07.277" v="3352"/>
          <ac:spMkLst>
            <pc:docMk/>
            <pc:sldMk cId="0" sldId="259"/>
            <ac:spMk id="19" creationId="{C6CA1394-23CE-E914-905A-097451AC4BCF}"/>
          </ac:spMkLst>
        </pc:spChg>
        <pc:spChg chg="mod">
          <ac:chgData name="尾嵜 成真" userId="dd95f81a979e9056" providerId="LiveId" clId="{261289AE-FA7C-4CE5-8626-F461A71A7004}" dt="2023-01-15T06:28:19.901" v="3379" actId="20577"/>
          <ac:spMkLst>
            <pc:docMk/>
            <pc:sldMk cId="0" sldId="259"/>
            <ac:spMk id="22" creationId="{6286828B-49EF-1DB2-95F8-A3227739ECEA}"/>
          </ac:spMkLst>
        </pc:spChg>
        <pc:spChg chg="mod">
          <ac:chgData name="尾嵜 成真" userId="dd95f81a979e9056" providerId="LiveId" clId="{261289AE-FA7C-4CE5-8626-F461A71A7004}" dt="2023-01-15T06:28:36.400" v="3390"/>
          <ac:spMkLst>
            <pc:docMk/>
            <pc:sldMk cId="0" sldId="259"/>
            <ac:spMk id="23" creationId="{2E9F8BEE-54A9-4485-30DE-5BD610AD9383}"/>
          </ac:spMkLst>
        </pc:spChg>
      </pc:sldChg>
      <pc:sldChg chg="modSp mod">
        <pc:chgData name="尾嵜 成真" userId="dd95f81a979e9056" providerId="LiveId" clId="{261289AE-FA7C-4CE5-8626-F461A71A7004}" dt="2023-01-12T08:26:25.458" v="47" actId="1076"/>
        <pc:sldMkLst>
          <pc:docMk/>
          <pc:sldMk cId="0" sldId="293"/>
        </pc:sldMkLst>
        <pc:spChg chg="mod">
          <ac:chgData name="尾嵜 成真" userId="dd95f81a979e9056" providerId="LiveId" clId="{261289AE-FA7C-4CE5-8626-F461A71A7004}" dt="2023-01-12T08:26:25.458" v="47" actId="1076"/>
          <ac:spMkLst>
            <pc:docMk/>
            <pc:sldMk cId="0" sldId="293"/>
            <ac:spMk id="7" creationId="{00000000-0000-0000-0000-000000000000}"/>
          </ac:spMkLst>
        </pc:spChg>
      </pc:sldChg>
      <pc:sldChg chg="add del">
        <pc:chgData name="尾嵜 成真" userId="dd95f81a979e9056" providerId="LiveId" clId="{261289AE-FA7C-4CE5-8626-F461A71A7004}" dt="2023-01-13T16:03:01.700" v="3346" actId="47"/>
        <pc:sldMkLst>
          <pc:docMk/>
          <pc:sldMk cId="0" sldId="297"/>
        </pc:sldMkLst>
      </pc:sldChg>
      <pc:sldChg chg="addSp delSp modSp mod">
        <pc:chgData name="尾嵜 成真" userId="dd95f81a979e9056" providerId="LiveId" clId="{261289AE-FA7C-4CE5-8626-F461A71A7004}" dt="2023-01-15T06:28:55.925" v="3394" actId="20577"/>
        <pc:sldMkLst>
          <pc:docMk/>
          <pc:sldMk cId="4190097553" sldId="303"/>
        </pc:sldMkLst>
        <pc:spChg chg="add del mod">
          <ac:chgData name="尾嵜 成真" userId="dd95f81a979e9056" providerId="LiveId" clId="{261289AE-FA7C-4CE5-8626-F461A71A7004}" dt="2023-01-12T09:03:49.194" v="354" actId="21"/>
          <ac:spMkLst>
            <pc:docMk/>
            <pc:sldMk cId="4190097553" sldId="303"/>
            <ac:spMk id="4" creationId="{B5F2B6C3-7C56-ED3E-0A55-124518F27536}"/>
          </ac:spMkLst>
        </pc:spChg>
        <pc:spChg chg="add mod">
          <ac:chgData name="尾嵜 成真" userId="dd95f81a979e9056" providerId="LiveId" clId="{261289AE-FA7C-4CE5-8626-F461A71A7004}" dt="2023-01-12T09:04:04.905" v="360" actId="1076"/>
          <ac:spMkLst>
            <pc:docMk/>
            <pc:sldMk cId="4190097553" sldId="303"/>
            <ac:spMk id="7" creationId="{0A9DF4CA-A130-7598-3E60-7416732F4692}"/>
          </ac:spMkLst>
        </pc:spChg>
        <pc:spChg chg="del">
          <ac:chgData name="尾嵜 成真" userId="dd95f81a979e9056" providerId="LiveId" clId="{261289AE-FA7C-4CE5-8626-F461A71A7004}" dt="2023-01-12T08:54:50.945" v="51" actId="21"/>
          <ac:spMkLst>
            <pc:docMk/>
            <pc:sldMk cId="4190097553" sldId="303"/>
            <ac:spMk id="10" creationId="{8651F9A1-698E-5887-581B-DB5C35D78A45}"/>
          </ac:spMkLst>
        </pc:spChg>
        <pc:spChg chg="mod">
          <ac:chgData name="尾嵜 成真" userId="dd95f81a979e9056" providerId="LiveId" clId="{261289AE-FA7C-4CE5-8626-F461A71A7004}" dt="2023-01-12T08:58:07.250" v="298" actId="14100"/>
          <ac:spMkLst>
            <pc:docMk/>
            <pc:sldMk cId="4190097553" sldId="303"/>
            <ac:spMk id="22" creationId="{130837D4-140A-1DB8-3B90-658860BB5C5B}"/>
          </ac:spMkLst>
        </pc:spChg>
        <pc:spChg chg="mod">
          <ac:chgData name="尾嵜 成真" userId="dd95f81a979e9056" providerId="LiveId" clId="{261289AE-FA7C-4CE5-8626-F461A71A7004}" dt="2023-01-15T06:28:55.925" v="3394" actId="20577"/>
          <ac:spMkLst>
            <pc:docMk/>
            <pc:sldMk cId="4190097553" sldId="303"/>
            <ac:spMk id="26" creationId="{4C6CF6C6-84B1-9D0E-1D23-344066B0F396}"/>
          </ac:spMkLst>
        </pc:spChg>
        <pc:picChg chg="add del mod">
          <ac:chgData name="尾嵜 成真" userId="dd95f81a979e9056" providerId="LiveId" clId="{261289AE-FA7C-4CE5-8626-F461A71A7004}" dt="2023-01-12T09:03:43.908" v="351" actId="478"/>
          <ac:picMkLst>
            <pc:docMk/>
            <pc:sldMk cId="4190097553" sldId="303"/>
            <ac:picMk id="3" creationId="{4EF5794C-D484-D01C-4042-C6EB0D9ED67D}"/>
          </ac:picMkLst>
        </pc:picChg>
        <pc:picChg chg="add mod">
          <ac:chgData name="尾嵜 成真" userId="dd95f81a979e9056" providerId="LiveId" clId="{261289AE-FA7C-4CE5-8626-F461A71A7004}" dt="2023-01-12T09:03:59.441" v="359" actId="1076"/>
          <ac:picMkLst>
            <pc:docMk/>
            <pc:sldMk cId="4190097553" sldId="303"/>
            <ac:picMk id="6" creationId="{EF1798BA-EE46-54ED-BDDE-14B5D9B753EC}"/>
          </ac:picMkLst>
        </pc:picChg>
        <pc:picChg chg="del">
          <ac:chgData name="尾嵜 成真" userId="dd95f81a979e9056" providerId="LiveId" clId="{261289AE-FA7C-4CE5-8626-F461A71A7004}" dt="2023-01-12T08:54:46.333" v="48" actId="478"/>
          <ac:picMkLst>
            <pc:docMk/>
            <pc:sldMk cId="4190097553" sldId="303"/>
            <ac:picMk id="9" creationId="{8FDAE5A2-1F42-C716-85A1-99DE6F246787}"/>
          </ac:picMkLst>
        </pc:picChg>
      </pc:sldChg>
      <pc:sldChg chg="addSp delSp modSp mod">
        <pc:chgData name="尾嵜 成真" userId="dd95f81a979e9056" providerId="LiveId" clId="{261289AE-FA7C-4CE5-8626-F461A71A7004}" dt="2023-01-12T09:00:58.921" v="337" actId="14100"/>
        <pc:sldMkLst>
          <pc:docMk/>
          <pc:sldMk cId="1793902739" sldId="305"/>
        </pc:sldMkLst>
        <pc:spChg chg="mod">
          <ac:chgData name="尾嵜 成真" userId="dd95f81a979e9056" providerId="LiveId" clId="{261289AE-FA7C-4CE5-8626-F461A71A7004}" dt="2023-01-12T09:00:58.921" v="337" actId="14100"/>
          <ac:spMkLst>
            <pc:docMk/>
            <pc:sldMk cId="1793902739" sldId="305"/>
            <ac:spMk id="10" creationId="{4C8D8093-D708-E46A-39FD-79BFCCF8875B}"/>
          </ac:spMkLst>
        </pc:spChg>
        <pc:graphicFrameChg chg="add del mod">
          <ac:chgData name="尾嵜 成真" userId="dd95f81a979e9056" providerId="LiveId" clId="{261289AE-FA7C-4CE5-8626-F461A71A7004}" dt="2023-01-12T09:00:49.191" v="334"/>
          <ac:graphicFrameMkLst>
            <pc:docMk/>
            <pc:sldMk cId="1793902739" sldId="305"/>
            <ac:graphicFrameMk id="2" creationId="{BAB19AA5-E9F4-F5A3-79B2-24E9C1164D5F}"/>
          </ac:graphicFrameMkLst>
        </pc:graphicFrameChg>
        <pc:graphicFrameChg chg="mod">
          <ac:chgData name="尾嵜 成真" userId="dd95f81a979e9056" providerId="LiveId" clId="{261289AE-FA7C-4CE5-8626-F461A71A7004}" dt="2023-01-12T09:00:46.082" v="330" actId="1076"/>
          <ac:graphicFrameMkLst>
            <pc:docMk/>
            <pc:sldMk cId="1793902739" sldId="305"/>
            <ac:graphicFrameMk id="25" creationId="{3CFF4B47-98A9-D733-0321-B17F59799447}"/>
          </ac:graphicFrameMkLst>
        </pc:graphicFrameChg>
        <pc:graphicFrameChg chg="mod">
          <ac:chgData name="尾嵜 成真" userId="dd95f81a979e9056" providerId="LiveId" clId="{261289AE-FA7C-4CE5-8626-F461A71A7004}" dt="2023-01-12T09:00:46.082" v="330" actId="1076"/>
          <ac:graphicFrameMkLst>
            <pc:docMk/>
            <pc:sldMk cId="1793902739" sldId="305"/>
            <ac:graphicFrameMk id="30" creationId="{214E2012-FCD6-F5BF-3BAB-B787756B59E3}"/>
          </ac:graphicFrameMkLst>
        </pc:graphicFrameChg>
        <pc:graphicFrameChg chg="mod modGraphic">
          <ac:chgData name="尾嵜 成真" userId="dd95f81a979e9056" providerId="LiveId" clId="{261289AE-FA7C-4CE5-8626-F461A71A7004}" dt="2023-01-12T09:00:46.082" v="330" actId="1076"/>
          <ac:graphicFrameMkLst>
            <pc:docMk/>
            <pc:sldMk cId="1793902739" sldId="305"/>
            <ac:graphicFrameMk id="31" creationId="{48DC726C-6E54-B2D0-3B8B-B4BA03014533}"/>
          </ac:graphicFrameMkLst>
        </pc:graphicFrameChg>
        <pc:graphicFrameChg chg="mod">
          <ac:chgData name="尾嵜 成真" userId="dd95f81a979e9056" providerId="LiveId" clId="{261289AE-FA7C-4CE5-8626-F461A71A7004}" dt="2023-01-12T09:00:46.082" v="330" actId="1076"/>
          <ac:graphicFrameMkLst>
            <pc:docMk/>
            <pc:sldMk cId="1793902739" sldId="305"/>
            <ac:graphicFrameMk id="32" creationId="{09633478-8EA1-EC49-9A21-449910C52C1D}"/>
          </ac:graphicFrameMkLst>
        </pc:graphicFrameChg>
      </pc:sldChg>
      <pc:sldChg chg="addSp delSp modSp del mod">
        <pc:chgData name="尾嵜 成真" userId="dd95f81a979e9056" providerId="LiveId" clId="{261289AE-FA7C-4CE5-8626-F461A71A7004}" dt="2023-01-15T06:29:18.791" v="3395" actId="47"/>
        <pc:sldMkLst>
          <pc:docMk/>
          <pc:sldMk cId="3198427016" sldId="306"/>
        </pc:sldMkLst>
        <pc:spChg chg="add del">
          <ac:chgData name="尾嵜 成真" userId="dd95f81a979e9056" providerId="LiveId" clId="{261289AE-FA7C-4CE5-8626-F461A71A7004}" dt="2023-01-12T09:07:48.248" v="410" actId="22"/>
          <ac:spMkLst>
            <pc:docMk/>
            <pc:sldMk cId="3198427016" sldId="306"/>
            <ac:spMk id="7" creationId="{10A4F8A7-8A7F-65FB-AE24-49DE2221C229}"/>
          </ac:spMkLst>
        </pc:spChg>
        <pc:spChg chg="mod">
          <ac:chgData name="尾嵜 成真" userId="dd95f81a979e9056" providerId="LiveId" clId="{261289AE-FA7C-4CE5-8626-F461A71A7004}" dt="2023-01-12T09:07:53.267" v="417"/>
          <ac:spMkLst>
            <pc:docMk/>
            <pc:sldMk cId="3198427016" sldId="306"/>
            <ac:spMk id="10" creationId="{4C8D8093-D708-E46A-39FD-79BFCCF8875B}"/>
          </ac:spMkLst>
        </pc:spChg>
        <pc:graphicFrameChg chg="mod modGraphic">
          <ac:chgData name="尾嵜 成真" userId="dd95f81a979e9056" providerId="LiveId" clId="{261289AE-FA7C-4CE5-8626-F461A71A7004}" dt="2023-01-12T09:07:29.643" v="407" actId="20577"/>
          <ac:graphicFrameMkLst>
            <pc:docMk/>
            <pc:sldMk cId="3198427016" sldId="306"/>
            <ac:graphicFrameMk id="2" creationId="{4A46E109-EF54-CBF0-8FCA-158AEC5AE535}"/>
          </ac:graphicFrameMkLst>
        </pc:graphicFrameChg>
        <pc:graphicFrameChg chg="add del mod">
          <ac:chgData name="尾嵜 成真" userId="dd95f81a979e9056" providerId="LiveId" clId="{261289AE-FA7C-4CE5-8626-F461A71A7004}" dt="2023-01-12T09:01:11.599" v="339"/>
          <ac:graphicFrameMkLst>
            <pc:docMk/>
            <pc:sldMk cId="3198427016" sldId="306"/>
            <ac:graphicFrameMk id="3" creationId="{4C5CA0E0-A286-2EB0-698A-D94123BCA81F}"/>
          </ac:graphicFrameMkLst>
        </pc:graphicFrameChg>
        <pc:graphicFrameChg chg="add del mod modGraphic">
          <ac:chgData name="尾嵜 成真" userId="dd95f81a979e9056" providerId="LiveId" clId="{261289AE-FA7C-4CE5-8626-F461A71A7004}" dt="2023-01-12T09:07:13.944" v="405" actId="207"/>
          <ac:graphicFrameMkLst>
            <pc:docMk/>
            <pc:sldMk cId="3198427016" sldId="306"/>
            <ac:graphicFrameMk id="4" creationId="{F9B8FF01-FAF6-78EA-838F-9757583E8040}"/>
          </ac:graphicFrameMkLst>
        </pc:graphicFrameChg>
        <pc:graphicFrameChg chg="del">
          <ac:chgData name="尾嵜 成真" userId="dd95f81a979e9056" providerId="LiveId" clId="{261289AE-FA7C-4CE5-8626-F461A71A7004}" dt="2023-01-12T09:01:21.720" v="343" actId="478"/>
          <ac:graphicFrameMkLst>
            <pc:docMk/>
            <pc:sldMk cId="3198427016" sldId="306"/>
            <ac:graphicFrameMk id="5" creationId="{BD37686A-DCE8-BE18-07EE-C87BAC7B8406}"/>
          </ac:graphicFrameMkLst>
        </pc:graphicFrameChg>
        <pc:graphicFrameChg chg="add mod modGraphic">
          <ac:chgData name="尾嵜 成真" userId="dd95f81a979e9056" providerId="LiveId" clId="{261289AE-FA7C-4CE5-8626-F461A71A7004}" dt="2023-01-12T09:09:15.379" v="467" actId="207"/>
          <ac:graphicFrameMkLst>
            <pc:docMk/>
            <pc:sldMk cId="3198427016" sldId="306"/>
            <ac:graphicFrameMk id="8" creationId="{9626AFB6-7AC3-028B-C620-47C13AB51FC8}"/>
          </ac:graphicFrameMkLst>
        </pc:graphicFrameChg>
        <pc:graphicFrameChg chg="add mod modGraphic">
          <ac:chgData name="尾嵜 成真" userId="dd95f81a979e9056" providerId="LiveId" clId="{261289AE-FA7C-4CE5-8626-F461A71A7004}" dt="2023-01-12T09:20:55.922" v="829" actId="207"/>
          <ac:graphicFrameMkLst>
            <pc:docMk/>
            <pc:sldMk cId="3198427016" sldId="306"/>
            <ac:graphicFrameMk id="9" creationId="{65F5991B-EDC6-B641-A61B-9A2FC96EF726}"/>
          </ac:graphicFrameMkLst>
        </pc:graphicFrameChg>
      </pc:sldChg>
      <pc:sldChg chg="modSp del mod">
        <pc:chgData name="尾嵜 成真" userId="dd95f81a979e9056" providerId="LiveId" clId="{261289AE-FA7C-4CE5-8626-F461A71A7004}" dt="2023-01-12T09:09:24.486" v="469" actId="47"/>
        <pc:sldMkLst>
          <pc:docMk/>
          <pc:sldMk cId="1778224841" sldId="394"/>
        </pc:sldMkLst>
        <pc:spChg chg="mod">
          <ac:chgData name="尾嵜 成真" userId="dd95f81a979e9056" providerId="LiveId" clId="{261289AE-FA7C-4CE5-8626-F461A71A7004}" dt="2023-01-12T09:07:45.770" v="408" actId="21"/>
          <ac:spMkLst>
            <pc:docMk/>
            <pc:sldMk cId="1778224841" sldId="394"/>
            <ac:spMk id="10" creationId="{4C8D8093-D708-E46A-39FD-79BFCCF8875B}"/>
          </ac:spMkLst>
        </pc:spChg>
      </pc:sldChg>
      <pc:sldChg chg="del">
        <pc:chgData name="尾嵜 成真" userId="dd95f81a979e9056" providerId="LiveId" clId="{261289AE-FA7C-4CE5-8626-F461A71A7004}" dt="2023-01-12T09:09:29.421" v="470" actId="47"/>
        <pc:sldMkLst>
          <pc:docMk/>
          <pc:sldMk cId="1148648546" sldId="395"/>
        </pc:sldMkLst>
      </pc:sldChg>
      <pc:sldChg chg="modSp mod">
        <pc:chgData name="尾嵜 成真" userId="dd95f81a979e9056" providerId="LiveId" clId="{261289AE-FA7C-4CE5-8626-F461A71A7004}" dt="2023-01-13T14:55:51.024" v="1863" actId="113"/>
        <pc:sldMkLst>
          <pc:docMk/>
          <pc:sldMk cId="1362757188" sldId="406"/>
        </pc:sldMkLst>
        <pc:spChg chg="mod">
          <ac:chgData name="尾嵜 成真" userId="dd95f81a979e9056" providerId="LiveId" clId="{261289AE-FA7C-4CE5-8626-F461A71A7004}" dt="2023-01-13T14:55:51.024" v="1863" actId="113"/>
          <ac:spMkLst>
            <pc:docMk/>
            <pc:sldMk cId="1362757188" sldId="406"/>
            <ac:spMk id="10" creationId="{4C8D8093-D708-E46A-39FD-79BFCCF8875B}"/>
          </ac:spMkLst>
        </pc:spChg>
        <pc:spChg chg="mod">
          <ac:chgData name="尾嵜 成真" userId="dd95f81a979e9056" providerId="LiveId" clId="{261289AE-FA7C-4CE5-8626-F461A71A7004}" dt="2023-01-12T10:45:50.224" v="841"/>
          <ac:spMkLst>
            <pc:docMk/>
            <pc:sldMk cId="1362757188" sldId="406"/>
            <ac:spMk id="28" creationId="{B0F217A8-646C-15BA-6733-F4B0F1014565}"/>
          </ac:spMkLst>
        </pc:spChg>
        <pc:spChg chg="mod">
          <ac:chgData name="尾嵜 成真" userId="dd95f81a979e9056" providerId="LiveId" clId="{261289AE-FA7C-4CE5-8626-F461A71A7004}" dt="2023-01-12T11:59:21.447" v="846" actId="20577"/>
          <ac:spMkLst>
            <pc:docMk/>
            <pc:sldMk cId="1362757188" sldId="406"/>
            <ac:spMk id="29" creationId="{A17934AB-FCC8-3776-1635-6E61D9A7D43B}"/>
          </ac:spMkLst>
        </pc:spChg>
      </pc:sldChg>
      <pc:sldChg chg="addSp modSp mod">
        <pc:chgData name="尾嵜 成真" userId="dd95f81a979e9056" providerId="LiveId" clId="{261289AE-FA7C-4CE5-8626-F461A71A7004}" dt="2023-01-13T15:12:35.878" v="1954" actId="20577"/>
        <pc:sldMkLst>
          <pc:docMk/>
          <pc:sldMk cId="2298084990" sldId="407"/>
        </pc:sldMkLst>
        <pc:spChg chg="add mod">
          <ac:chgData name="尾嵜 成真" userId="dd95f81a979e9056" providerId="LiveId" clId="{261289AE-FA7C-4CE5-8626-F461A71A7004}" dt="2023-01-12T09:21:29.856" v="834" actId="571"/>
          <ac:spMkLst>
            <pc:docMk/>
            <pc:sldMk cId="2298084990" sldId="407"/>
            <ac:spMk id="4" creationId="{DAF257A6-4FE3-D89C-E804-8196DE6CD591}"/>
          </ac:spMkLst>
        </pc:spChg>
        <pc:spChg chg="mod">
          <ac:chgData name="尾嵜 成真" userId="dd95f81a979e9056" providerId="LiveId" clId="{261289AE-FA7C-4CE5-8626-F461A71A7004}" dt="2023-01-13T15:12:35.878" v="1954" actId="20577"/>
          <ac:spMkLst>
            <pc:docMk/>
            <pc:sldMk cId="2298084990" sldId="407"/>
            <ac:spMk id="10" creationId="{4C8D8093-D708-E46A-39FD-79BFCCF8875B}"/>
          </ac:spMkLst>
        </pc:spChg>
        <pc:graphicFrameChg chg="add mod modGraphic">
          <ac:chgData name="尾嵜 成真" userId="dd95f81a979e9056" providerId="LiveId" clId="{261289AE-FA7C-4CE5-8626-F461A71A7004}" dt="2023-01-12T09:21:36.885" v="835" actId="1076"/>
          <ac:graphicFrameMkLst>
            <pc:docMk/>
            <pc:sldMk cId="2298084990" sldId="407"/>
            <ac:graphicFrameMk id="2" creationId="{85E29A6D-981C-5E51-58EE-A8431DB4FE15}"/>
          </ac:graphicFrameMkLst>
        </pc:graphicFrameChg>
        <pc:graphicFrameChg chg="add mod modGraphic">
          <ac:chgData name="尾嵜 成真" userId="dd95f81a979e9056" providerId="LiveId" clId="{261289AE-FA7C-4CE5-8626-F461A71A7004}" dt="2023-01-12T09:21:50.084" v="836" actId="1076"/>
          <ac:graphicFrameMkLst>
            <pc:docMk/>
            <pc:sldMk cId="2298084990" sldId="407"/>
            <ac:graphicFrameMk id="3" creationId="{B7EB18FC-B8B9-561C-BC53-10D207CB1AD5}"/>
          </ac:graphicFrameMkLst>
        </pc:graphicFrameChg>
        <pc:graphicFrameChg chg="mod modGraphic">
          <ac:chgData name="尾嵜 成真" userId="dd95f81a979e9056" providerId="LiveId" clId="{261289AE-FA7C-4CE5-8626-F461A71A7004}" dt="2023-01-12T09:21:36.885" v="835" actId="1076"/>
          <ac:graphicFrameMkLst>
            <pc:docMk/>
            <pc:sldMk cId="2298084990" sldId="407"/>
            <ac:graphicFrameMk id="5" creationId="{53A7FBB1-5148-FEED-E8A4-8AC9734A1E50}"/>
          </ac:graphicFrameMkLst>
        </pc:graphicFrameChg>
      </pc:sldChg>
      <pc:sldChg chg="del">
        <pc:chgData name="尾嵜 成真" userId="dd95f81a979e9056" providerId="LiveId" clId="{261289AE-FA7C-4CE5-8626-F461A71A7004}" dt="2023-01-13T16:02:54.914" v="3337" actId="47"/>
        <pc:sldMkLst>
          <pc:docMk/>
          <pc:sldMk cId="2680518299" sldId="408"/>
        </pc:sldMkLst>
      </pc:sldChg>
      <pc:sldChg chg="addSp delSp modSp add del mod">
        <pc:chgData name="尾嵜 成真" userId="dd95f81a979e9056" providerId="LiveId" clId="{261289AE-FA7C-4CE5-8626-F461A71A7004}" dt="2023-01-15T06:27:48.879" v="3347" actId="20577"/>
        <pc:sldMkLst>
          <pc:docMk/>
          <pc:sldMk cId="3139867923" sldId="410"/>
        </pc:sldMkLst>
        <pc:spChg chg="add mod">
          <ac:chgData name="尾嵜 成真" userId="dd95f81a979e9056" providerId="LiveId" clId="{261289AE-FA7C-4CE5-8626-F461A71A7004}" dt="2023-01-13T15:49:23.330" v="2783" actId="1076"/>
          <ac:spMkLst>
            <pc:docMk/>
            <pc:sldMk cId="3139867923" sldId="410"/>
            <ac:spMk id="4" creationId="{01C98059-1FD9-341C-9CDE-B94D516A55B9}"/>
          </ac:spMkLst>
        </pc:spChg>
        <pc:spChg chg="add mod">
          <ac:chgData name="尾嵜 成真" userId="dd95f81a979e9056" providerId="LiveId" clId="{261289AE-FA7C-4CE5-8626-F461A71A7004}" dt="2023-01-13T15:54:09.633" v="3016" actId="20577"/>
          <ac:spMkLst>
            <pc:docMk/>
            <pc:sldMk cId="3139867923" sldId="410"/>
            <ac:spMk id="6" creationId="{CC74BEC2-63B3-CE7D-362F-3D8173ED8827}"/>
          </ac:spMkLst>
        </pc:spChg>
        <pc:spChg chg="add mod">
          <ac:chgData name="尾嵜 成真" userId="dd95f81a979e9056" providerId="LiveId" clId="{261289AE-FA7C-4CE5-8626-F461A71A7004}" dt="2023-01-13T15:54:01.860" v="3015" actId="20577"/>
          <ac:spMkLst>
            <pc:docMk/>
            <pc:sldMk cId="3139867923" sldId="410"/>
            <ac:spMk id="8" creationId="{E7AC5E83-09A9-1C57-CACD-CD5B5AEDD7D1}"/>
          </ac:spMkLst>
        </pc:spChg>
        <pc:spChg chg="mod">
          <ac:chgData name="尾嵜 成真" userId="dd95f81a979e9056" providerId="LiveId" clId="{261289AE-FA7C-4CE5-8626-F461A71A7004}" dt="2023-01-15T06:27:48.879" v="3347" actId="20577"/>
          <ac:spMkLst>
            <pc:docMk/>
            <pc:sldMk cId="3139867923" sldId="410"/>
            <ac:spMk id="10" creationId="{4C8D8093-D708-E46A-39FD-79BFCCF8875B}"/>
          </ac:spMkLst>
        </pc:spChg>
        <pc:spChg chg="add mod">
          <ac:chgData name="尾嵜 成真" userId="dd95f81a979e9056" providerId="LiveId" clId="{261289AE-FA7C-4CE5-8626-F461A71A7004}" dt="2023-01-13T15:55:21.107" v="3089" actId="20577"/>
          <ac:spMkLst>
            <pc:docMk/>
            <pc:sldMk cId="3139867923" sldId="410"/>
            <ac:spMk id="11" creationId="{11902838-52F0-0B18-D782-F918FE39B7EB}"/>
          </ac:spMkLst>
        </pc:spChg>
        <pc:spChg chg="mod">
          <ac:chgData name="尾嵜 成真" userId="dd95f81a979e9056" providerId="LiveId" clId="{261289AE-FA7C-4CE5-8626-F461A71A7004}" dt="2023-01-13T15:41:14.398" v="2590"/>
          <ac:spMkLst>
            <pc:docMk/>
            <pc:sldMk cId="3139867923" sldId="410"/>
            <ac:spMk id="28" creationId="{B0F217A8-646C-15BA-6733-F4B0F1014565}"/>
          </ac:spMkLst>
        </pc:spChg>
        <pc:spChg chg="mod">
          <ac:chgData name="尾嵜 成真" userId="dd95f81a979e9056" providerId="LiveId" clId="{261289AE-FA7C-4CE5-8626-F461A71A7004}" dt="2023-01-13T15:41:17.328" v="2597"/>
          <ac:spMkLst>
            <pc:docMk/>
            <pc:sldMk cId="3139867923" sldId="410"/>
            <ac:spMk id="29" creationId="{A17934AB-FCC8-3776-1635-6E61D9A7D43B}"/>
          </ac:spMkLst>
        </pc:spChg>
        <pc:spChg chg="del">
          <ac:chgData name="尾嵜 成真" userId="dd95f81a979e9056" providerId="LiveId" clId="{261289AE-FA7C-4CE5-8626-F461A71A7004}" dt="2023-01-13T15:31:57.053" v="2554" actId="478"/>
          <ac:spMkLst>
            <pc:docMk/>
            <pc:sldMk cId="3139867923" sldId="410"/>
            <ac:spMk id="101" creationId="{83A8B892-D58C-F214-CC73-696A21A79939}"/>
          </ac:spMkLst>
        </pc:spChg>
        <pc:spChg chg="del">
          <ac:chgData name="尾嵜 成真" userId="dd95f81a979e9056" providerId="LiveId" clId="{261289AE-FA7C-4CE5-8626-F461A71A7004}" dt="2023-01-13T15:31:57.053" v="2554" actId="478"/>
          <ac:spMkLst>
            <pc:docMk/>
            <pc:sldMk cId="3139867923" sldId="410"/>
            <ac:spMk id="109" creationId="{EDA8A187-0998-43B3-54C9-2CADE2B043D4}"/>
          </ac:spMkLst>
        </pc:spChg>
        <pc:spChg chg="del">
          <ac:chgData name="尾嵜 成真" userId="dd95f81a979e9056" providerId="LiveId" clId="{261289AE-FA7C-4CE5-8626-F461A71A7004}" dt="2023-01-13T15:31:57.053" v="2554" actId="478"/>
          <ac:spMkLst>
            <pc:docMk/>
            <pc:sldMk cId="3139867923" sldId="410"/>
            <ac:spMk id="110" creationId="{2CFC3419-D60F-CB0D-FF84-B747B8D76E23}"/>
          </ac:spMkLst>
        </pc:spChg>
        <pc:spChg chg="del">
          <ac:chgData name="尾嵜 成真" userId="dd95f81a979e9056" providerId="LiveId" clId="{261289AE-FA7C-4CE5-8626-F461A71A7004}" dt="2023-01-13T15:31:57.053" v="2554" actId="478"/>
          <ac:spMkLst>
            <pc:docMk/>
            <pc:sldMk cId="3139867923" sldId="410"/>
            <ac:spMk id="111" creationId="{914AEE6C-0E7E-CB37-FE7A-B345D6A90E92}"/>
          </ac:spMkLst>
        </pc:spChg>
        <pc:spChg chg="del">
          <ac:chgData name="尾嵜 成真" userId="dd95f81a979e9056" providerId="LiveId" clId="{261289AE-FA7C-4CE5-8626-F461A71A7004}" dt="2023-01-13T15:31:57.053" v="2554" actId="478"/>
          <ac:spMkLst>
            <pc:docMk/>
            <pc:sldMk cId="3139867923" sldId="410"/>
            <ac:spMk id="124" creationId="{3F76A605-AD10-5810-F66F-05A802FABF68}"/>
          </ac:spMkLst>
        </pc:spChg>
        <pc:spChg chg="del">
          <ac:chgData name="尾嵜 成真" userId="dd95f81a979e9056" providerId="LiveId" clId="{261289AE-FA7C-4CE5-8626-F461A71A7004}" dt="2023-01-13T15:31:57.053" v="2554" actId="478"/>
          <ac:spMkLst>
            <pc:docMk/>
            <pc:sldMk cId="3139867923" sldId="410"/>
            <ac:spMk id="125" creationId="{E179C35C-E085-2F47-047A-B3A7FC0E2C92}"/>
          </ac:spMkLst>
        </pc:spChg>
        <pc:picChg chg="add mod">
          <ac:chgData name="尾嵜 成真" userId="dd95f81a979e9056" providerId="LiveId" clId="{261289AE-FA7C-4CE5-8626-F461A71A7004}" dt="2023-01-13T15:49:23.330" v="2783" actId="1076"/>
          <ac:picMkLst>
            <pc:docMk/>
            <pc:sldMk cId="3139867923" sldId="410"/>
            <ac:picMk id="3" creationId="{A222B41D-EC04-4D95-261B-1DED6A91DEB7}"/>
          </ac:picMkLst>
        </pc:picChg>
        <pc:picChg chg="add mod">
          <ac:chgData name="尾嵜 成真" userId="dd95f81a979e9056" providerId="LiveId" clId="{261289AE-FA7C-4CE5-8626-F461A71A7004}" dt="2023-01-13T15:50:58.801" v="2877" actId="1076"/>
          <ac:picMkLst>
            <pc:docMk/>
            <pc:sldMk cId="3139867923" sldId="410"/>
            <ac:picMk id="5" creationId="{597A3163-1D66-B87A-7919-96AC0BD3CF79}"/>
          </ac:picMkLst>
        </pc:picChg>
        <pc:picChg chg="add mod">
          <ac:chgData name="尾嵜 成真" userId="dd95f81a979e9056" providerId="LiveId" clId="{261289AE-FA7C-4CE5-8626-F461A71A7004}" dt="2023-01-13T15:53:30.057" v="2993" actId="1076"/>
          <ac:picMkLst>
            <pc:docMk/>
            <pc:sldMk cId="3139867923" sldId="410"/>
            <ac:picMk id="7" creationId="{C78760EB-6D48-CEE1-693D-1E9655C33BD9}"/>
          </ac:picMkLst>
        </pc:picChg>
        <pc:picChg chg="add mod">
          <ac:chgData name="尾嵜 成真" userId="dd95f81a979e9056" providerId="LiveId" clId="{261289AE-FA7C-4CE5-8626-F461A71A7004}" dt="2023-01-13T15:55:00.827" v="3074" actId="1076"/>
          <ac:picMkLst>
            <pc:docMk/>
            <pc:sldMk cId="3139867923" sldId="410"/>
            <ac:picMk id="9" creationId="{4D8AA87D-AF13-9CD8-7AEB-BD52341ECD24}"/>
          </ac:picMkLst>
        </pc:picChg>
        <pc:picChg chg="del">
          <ac:chgData name="尾嵜 成真" userId="dd95f81a979e9056" providerId="LiveId" clId="{261289AE-FA7C-4CE5-8626-F461A71A7004}" dt="2023-01-13T15:31:57.053" v="2554" actId="478"/>
          <ac:picMkLst>
            <pc:docMk/>
            <pc:sldMk cId="3139867923" sldId="410"/>
            <ac:picMk id="100" creationId="{0A02E126-E294-0FC2-6361-EBA70307C44C}"/>
          </ac:picMkLst>
        </pc:picChg>
        <pc:picChg chg="del">
          <ac:chgData name="尾嵜 成真" userId="dd95f81a979e9056" providerId="LiveId" clId="{261289AE-FA7C-4CE5-8626-F461A71A7004}" dt="2023-01-13T15:31:57.053" v="2554" actId="478"/>
          <ac:picMkLst>
            <pc:docMk/>
            <pc:sldMk cId="3139867923" sldId="410"/>
            <ac:picMk id="102" creationId="{1BA8F531-B3E1-2119-0925-BDB80F0E4459}"/>
          </ac:picMkLst>
        </pc:picChg>
        <pc:picChg chg="del">
          <ac:chgData name="尾嵜 成真" userId="dd95f81a979e9056" providerId="LiveId" clId="{261289AE-FA7C-4CE5-8626-F461A71A7004}" dt="2023-01-13T15:31:57.053" v="2554" actId="478"/>
          <ac:picMkLst>
            <pc:docMk/>
            <pc:sldMk cId="3139867923" sldId="410"/>
            <ac:picMk id="103" creationId="{82F268A2-8A07-5422-07CF-431A18381E3B}"/>
          </ac:picMkLst>
        </pc:picChg>
        <pc:picChg chg="del">
          <ac:chgData name="尾嵜 成真" userId="dd95f81a979e9056" providerId="LiveId" clId="{261289AE-FA7C-4CE5-8626-F461A71A7004}" dt="2023-01-13T15:31:57.053" v="2554" actId="478"/>
          <ac:picMkLst>
            <pc:docMk/>
            <pc:sldMk cId="3139867923" sldId="410"/>
            <ac:picMk id="104" creationId="{39AD31B7-7DC4-0F2B-BDFA-1020890911C3}"/>
          </ac:picMkLst>
        </pc:picChg>
        <pc:picChg chg="del">
          <ac:chgData name="尾嵜 成真" userId="dd95f81a979e9056" providerId="LiveId" clId="{261289AE-FA7C-4CE5-8626-F461A71A7004}" dt="2023-01-13T15:31:57.053" v="2554" actId="478"/>
          <ac:picMkLst>
            <pc:docMk/>
            <pc:sldMk cId="3139867923" sldId="410"/>
            <ac:picMk id="105" creationId="{A8291433-FF71-2251-F8B2-6A85C6B387C3}"/>
          </ac:picMkLst>
        </pc:picChg>
        <pc:picChg chg="del">
          <ac:chgData name="尾嵜 成真" userId="dd95f81a979e9056" providerId="LiveId" clId="{261289AE-FA7C-4CE5-8626-F461A71A7004}" dt="2023-01-13T15:31:57.053" v="2554" actId="478"/>
          <ac:picMkLst>
            <pc:docMk/>
            <pc:sldMk cId="3139867923" sldId="410"/>
            <ac:picMk id="112" creationId="{BF63A4D2-70AC-D7FF-CC83-A00A2AF6D775}"/>
          </ac:picMkLst>
        </pc:picChg>
        <pc:picChg chg="del">
          <ac:chgData name="尾嵜 成真" userId="dd95f81a979e9056" providerId="LiveId" clId="{261289AE-FA7C-4CE5-8626-F461A71A7004}" dt="2023-01-13T15:31:57.053" v="2554" actId="478"/>
          <ac:picMkLst>
            <pc:docMk/>
            <pc:sldMk cId="3139867923" sldId="410"/>
            <ac:picMk id="113" creationId="{AB232B70-D12C-4A94-C4EA-C0D42481C341}"/>
          </ac:picMkLst>
        </pc:picChg>
        <pc:picChg chg="del">
          <ac:chgData name="尾嵜 成真" userId="dd95f81a979e9056" providerId="LiveId" clId="{261289AE-FA7C-4CE5-8626-F461A71A7004}" dt="2023-01-13T15:31:57.053" v="2554" actId="478"/>
          <ac:picMkLst>
            <pc:docMk/>
            <pc:sldMk cId="3139867923" sldId="410"/>
            <ac:picMk id="114" creationId="{882C1337-2934-157D-73AF-C1AA6DA0332C}"/>
          </ac:picMkLst>
        </pc:picChg>
        <pc:picChg chg="del">
          <ac:chgData name="尾嵜 成真" userId="dd95f81a979e9056" providerId="LiveId" clId="{261289AE-FA7C-4CE5-8626-F461A71A7004}" dt="2023-01-13T15:31:57.053" v="2554" actId="478"/>
          <ac:picMkLst>
            <pc:docMk/>
            <pc:sldMk cId="3139867923" sldId="410"/>
            <ac:picMk id="115" creationId="{09DF699D-7513-818D-8A2F-3B6320E917BC}"/>
          </ac:picMkLst>
        </pc:picChg>
        <pc:picChg chg="del">
          <ac:chgData name="尾嵜 成真" userId="dd95f81a979e9056" providerId="LiveId" clId="{261289AE-FA7C-4CE5-8626-F461A71A7004}" dt="2023-01-13T15:31:57.053" v="2554" actId="478"/>
          <ac:picMkLst>
            <pc:docMk/>
            <pc:sldMk cId="3139867923" sldId="410"/>
            <ac:picMk id="116" creationId="{8359B24D-F8F7-B77F-4806-CE4CD3670AF3}"/>
          </ac:picMkLst>
        </pc:picChg>
        <pc:picChg chg="del">
          <ac:chgData name="尾嵜 成真" userId="dd95f81a979e9056" providerId="LiveId" clId="{261289AE-FA7C-4CE5-8626-F461A71A7004}" dt="2023-01-13T15:31:57.053" v="2554" actId="478"/>
          <ac:picMkLst>
            <pc:docMk/>
            <pc:sldMk cId="3139867923" sldId="410"/>
            <ac:picMk id="117" creationId="{26DE2BEC-6FCC-FB0A-2F19-E08184929CEC}"/>
          </ac:picMkLst>
        </pc:picChg>
        <pc:cxnChg chg="del mod">
          <ac:chgData name="尾嵜 成真" userId="dd95f81a979e9056" providerId="LiveId" clId="{261289AE-FA7C-4CE5-8626-F461A71A7004}" dt="2023-01-13T15:31:57.053" v="2554" actId="478"/>
          <ac:cxnSpMkLst>
            <pc:docMk/>
            <pc:sldMk cId="3139867923" sldId="410"/>
            <ac:cxnSpMk id="106" creationId="{91A6949D-D1A0-192D-A852-9A3E52C8E592}"/>
          </ac:cxnSpMkLst>
        </pc:cxnChg>
        <pc:cxnChg chg="del mod">
          <ac:chgData name="尾嵜 成真" userId="dd95f81a979e9056" providerId="LiveId" clId="{261289AE-FA7C-4CE5-8626-F461A71A7004}" dt="2023-01-13T15:31:57.053" v="2554" actId="478"/>
          <ac:cxnSpMkLst>
            <pc:docMk/>
            <pc:sldMk cId="3139867923" sldId="410"/>
            <ac:cxnSpMk id="107" creationId="{494B561B-5428-AB60-E95C-65D9EC103032}"/>
          </ac:cxnSpMkLst>
        </pc:cxnChg>
        <pc:cxnChg chg="del mod">
          <ac:chgData name="尾嵜 成真" userId="dd95f81a979e9056" providerId="LiveId" clId="{261289AE-FA7C-4CE5-8626-F461A71A7004}" dt="2023-01-13T15:31:57.053" v="2554" actId="478"/>
          <ac:cxnSpMkLst>
            <pc:docMk/>
            <pc:sldMk cId="3139867923" sldId="410"/>
            <ac:cxnSpMk id="108" creationId="{14A39E33-55B1-FD2B-2EE9-51797A5E5EBC}"/>
          </ac:cxnSpMkLst>
        </pc:cxnChg>
        <pc:cxnChg chg="del mod">
          <ac:chgData name="尾嵜 成真" userId="dd95f81a979e9056" providerId="LiveId" clId="{261289AE-FA7C-4CE5-8626-F461A71A7004}" dt="2023-01-13T15:31:57.053" v="2554" actId="478"/>
          <ac:cxnSpMkLst>
            <pc:docMk/>
            <pc:sldMk cId="3139867923" sldId="410"/>
            <ac:cxnSpMk id="118" creationId="{27AA0824-F5DD-1921-C221-868D58E2B98E}"/>
          </ac:cxnSpMkLst>
        </pc:cxnChg>
        <pc:cxnChg chg="del mod">
          <ac:chgData name="尾嵜 成真" userId="dd95f81a979e9056" providerId="LiveId" clId="{261289AE-FA7C-4CE5-8626-F461A71A7004}" dt="2023-01-13T15:31:57.053" v="2554" actId="478"/>
          <ac:cxnSpMkLst>
            <pc:docMk/>
            <pc:sldMk cId="3139867923" sldId="410"/>
            <ac:cxnSpMk id="119" creationId="{130011E1-473B-6BFA-838F-5B368B13F642}"/>
          </ac:cxnSpMkLst>
        </pc:cxnChg>
        <pc:cxnChg chg="del mod">
          <ac:chgData name="尾嵜 成真" userId="dd95f81a979e9056" providerId="LiveId" clId="{261289AE-FA7C-4CE5-8626-F461A71A7004}" dt="2023-01-13T15:31:57.053" v="2554" actId="478"/>
          <ac:cxnSpMkLst>
            <pc:docMk/>
            <pc:sldMk cId="3139867923" sldId="410"/>
            <ac:cxnSpMk id="120" creationId="{311DE159-5153-490B-2A15-8C6E241C90D8}"/>
          </ac:cxnSpMkLst>
        </pc:cxnChg>
        <pc:cxnChg chg="del mod">
          <ac:chgData name="尾嵜 成真" userId="dd95f81a979e9056" providerId="LiveId" clId="{261289AE-FA7C-4CE5-8626-F461A71A7004}" dt="2023-01-13T15:31:57.053" v="2554" actId="478"/>
          <ac:cxnSpMkLst>
            <pc:docMk/>
            <pc:sldMk cId="3139867923" sldId="410"/>
            <ac:cxnSpMk id="121" creationId="{748CE440-DC84-6AA8-E120-CD809491F765}"/>
          </ac:cxnSpMkLst>
        </pc:cxnChg>
        <pc:cxnChg chg="del mod">
          <ac:chgData name="尾嵜 成真" userId="dd95f81a979e9056" providerId="LiveId" clId="{261289AE-FA7C-4CE5-8626-F461A71A7004}" dt="2023-01-13T15:31:57.053" v="2554" actId="478"/>
          <ac:cxnSpMkLst>
            <pc:docMk/>
            <pc:sldMk cId="3139867923" sldId="410"/>
            <ac:cxnSpMk id="122" creationId="{3F4ABB59-BC35-5804-A138-E5E194E1E335}"/>
          </ac:cxnSpMkLst>
        </pc:cxnChg>
        <pc:cxnChg chg="del mod">
          <ac:chgData name="尾嵜 成真" userId="dd95f81a979e9056" providerId="LiveId" clId="{261289AE-FA7C-4CE5-8626-F461A71A7004}" dt="2023-01-13T15:31:57.053" v="2554" actId="478"/>
          <ac:cxnSpMkLst>
            <pc:docMk/>
            <pc:sldMk cId="3139867923" sldId="410"/>
            <ac:cxnSpMk id="123" creationId="{6441C048-4807-FF38-CDF6-C7FE2FAB7950}"/>
          </ac:cxnSpMkLst>
        </pc:cxnChg>
      </pc:sldChg>
      <pc:sldChg chg="del">
        <pc:chgData name="尾嵜 成真" userId="dd95f81a979e9056" providerId="LiveId" clId="{261289AE-FA7C-4CE5-8626-F461A71A7004}" dt="2023-01-13T16:02:55.754" v="3338" actId="47"/>
        <pc:sldMkLst>
          <pc:docMk/>
          <pc:sldMk cId="3565108647" sldId="411"/>
        </pc:sldMkLst>
      </pc:sldChg>
      <pc:sldChg chg="del">
        <pc:chgData name="尾嵜 成真" userId="dd95f81a979e9056" providerId="LiveId" clId="{261289AE-FA7C-4CE5-8626-F461A71A7004}" dt="2023-01-13T16:02:56.457" v="3339" actId="47"/>
        <pc:sldMkLst>
          <pc:docMk/>
          <pc:sldMk cId="2948967432" sldId="412"/>
        </pc:sldMkLst>
      </pc:sldChg>
      <pc:sldChg chg="del">
        <pc:chgData name="尾嵜 成真" userId="dd95f81a979e9056" providerId="LiveId" clId="{261289AE-FA7C-4CE5-8626-F461A71A7004}" dt="2023-01-13T16:02:56.691" v="3340" actId="47"/>
        <pc:sldMkLst>
          <pc:docMk/>
          <pc:sldMk cId="3553905273" sldId="415"/>
        </pc:sldMkLst>
      </pc:sldChg>
      <pc:sldChg chg="del">
        <pc:chgData name="尾嵜 成真" userId="dd95f81a979e9056" providerId="LiveId" clId="{261289AE-FA7C-4CE5-8626-F461A71A7004}" dt="2023-01-13T16:02:56.910" v="3341" actId="47"/>
        <pc:sldMkLst>
          <pc:docMk/>
          <pc:sldMk cId="305311975" sldId="416"/>
        </pc:sldMkLst>
      </pc:sldChg>
      <pc:sldChg chg="del">
        <pc:chgData name="尾嵜 成真" userId="dd95f81a979e9056" providerId="LiveId" clId="{261289AE-FA7C-4CE5-8626-F461A71A7004}" dt="2023-01-13T16:02:57.128" v="3342" actId="47"/>
        <pc:sldMkLst>
          <pc:docMk/>
          <pc:sldMk cId="343408756" sldId="417"/>
        </pc:sldMkLst>
      </pc:sldChg>
      <pc:sldChg chg="delSp modSp add mod ord">
        <pc:chgData name="尾嵜 成真" userId="dd95f81a979e9056" providerId="LiveId" clId="{261289AE-FA7C-4CE5-8626-F461A71A7004}" dt="2023-01-13T15:31:30.584" v="2553" actId="20577"/>
        <pc:sldMkLst>
          <pc:docMk/>
          <pc:sldMk cId="1930483195" sldId="418"/>
        </pc:sldMkLst>
        <pc:spChg chg="mod">
          <ac:chgData name="尾嵜 成真" userId="dd95f81a979e9056" providerId="LiveId" clId="{261289AE-FA7C-4CE5-8626-F461A71A7004}" dt="2023-01-13T15:31:30.584" v="2553" actId="20577"/>
          <ac:spMkLst>
            <pc:docMk/>
            <pc:sldMk cId="1930483195" sldId="418"/>
            <ac:spMk id="10" creationId="{4C8D8093-D708-E46A-39FD-79BFCCF8875B}"/>
          </ac:spMkLst>
        </pc:spChg>
        <pc:spChg chg="mod">
          <ac:chgData name="尾嵜 成真" userId="dd95f81a979e9056" providerId="LiveId" clId="{261289AE-FA7C-4CE5-8626-F461A71A7004}" dt="2023-01-13T15:12:25.647" v="1950"/>
          <ac:spMkLst>
            <pc:docMk/>
            <pc:sldMk cId="1930483195" sldId="418"/>
            <ac:spMk id="28" creationId="{B0F217A8-646C-15BA-6733-F4B0F1014565}"/>
          </ac:spMkLst>
        </pc:spChg>
        <pc:spChg chg="mod">
          <ac:chgData name="尾嵜 成真" userId="dd95f81a979e9056" providerId="LiveId" clId="{261289AE-FA7C-4CE5-8626-F461A71A7004}" dt="2023-01-13T15:12:25.647" v="1950"/>
          <ac:spMkLst>
            <pc:docMk/>
            <pc:sldMk cId="1930483195" sldId="418"/>
            <ac:spMk id="29" creationId="{A17934AB-FCC8-3776-1635-6E61D9A7D43B}"/>
          </ac:spMkLst>
        </pc:spChg>
        <pc:spChg chg="del">
          <ac:chgData name="尾嵜 成真" userId="dd95f81a979e9056" providerId="LiveId" clId="{261289AE-FA7C-4CE5-8626-F461A71A7004}" dt="2023-01-13T10:11:24.838" v="1269" actId="478"/>
          <ac:spMkLst>
            <pc:docMk/>
            <pc:sldMk cId="1930483195" sldId="418"/>
            <ac:spMk id="101" creationId="{83A8B892-D58C-F214-CC73-696A21A79939}"/>
          </ac:spMkLst>
        </pc:spChg>
        <pc:spChg chg="del">
          <ac:chgData name="尾嵜 成真" userId="dd95f81a979e9056" providerId="LiveId" clId="{261289AE-FA7C-4CE5-8626-F461A71A7004}" dt="2023-01-13T10:11:24.838" v="1269" actId="478"/>
          <ac:spMkLst>
            <pc:docMk/>
            <pc:sldMk cId="1930483195" sldId="418"/>
            <ac:spMk id="109" creationId="{EDA8A187-0998-43B3-54C9-2CADE2B043D4}"/>
          </ac:spMkLst>
        </pc:spChg>
        <pc:spChg chg="del">
          <ac:chgData name="尾嵜 成真" userId="dd95f81a979e9056" providerId="LiveId" clId="{261289AE-FA7C-4CE5-8626-F461A71A7004}" dt="2023-01-13T10:11:24.838" v="1269" actId="478"/>
          <ac:spMkLst>
            <pc:docMk/>
            <pc:sldMk cId="1930483195" sldId="418"/>
            <ac:spMk id="110" creationId="{2CFC3419-D60F-CB0D-FF84-B747B8D76E23}"/>
          </ac:spMkLst>
        </pc:spChg>
        <pc:spChg chg="del">
          <ac:chgData name="尾嵜 成真" userId="dd95f81a979e9056" providerId="LiveId" clId="{261289AE-FA7C-4CE5-8626-F461A71A7004}" dt="2023-01-13T10:11:24.838" v="1269" actId="478"/>
          <ac:spMkLst>
            <pc:docMk/>
            <pc:sldMk cId="1930483195" sldId="418"/>
            <ac:spMk id="111" creationId="{914AEE6C-0E7E-CB37-FE7A-B345D6A90E92}"/>
          </ac:spMkLst>
        </pc:spChg>
        <pc:spChg chg="del">
          <ac:chgData name="尾嵜 成真" userId="dd95f81a979e9056" providerId="LiveId" clId="{261289AE-FA7C-4CE5-8626-F461A71A7004}" dt="2023-01-13T10:11:24.838" v="1269" actId="478"/>
          <ac:spMkLst>
            <pc:docMk/>
            <pc:sldMk cId="1930483195" sldId="418"/>
            <ac:spMk id="124" creationId="{3F76A605-AD10-5810-F66F-05A802FABF68}"/>
          </ac:spMkLst>
        </pc:spChg>
        <pc:spChg chg="del">
          <ac:chgData name="尾嵜 成真" userId="dd95f81a979e9056" providerId="LiveId" clId="{261289AE-FA7C-4CE5-8626-F461A71A7004}" dt="2023-01-13T10:11:24.838" v="1269" actId="478"/>
          <ac:spMkLst>
            <pc:docMk/>
            <pc:sldMk cId="1930483195" sldId="418"/>
            <ac:spMk id="125" creationId="{E179C35C-E085-2F47-047A-B3A7FC0E2C92}"/>
          </ac:spMkLst>
        </pc:spChg>
        <pc:picChg chg="del">
          <ac:chgData name="尾嵜 成真" userId="dd95f81a979e9056" providerId="LiveId" clId="{261289AE-FA7C-4CE5-8626-F461A71A7004}" dt="2023-01-13T10:11:24.838" v="1269" actId="478"/>
          <ac:picMkLst>
            <pc:docMk/>
            <pc:sldMk cId="1930483195" sldId="418"/>
            <ac:picMk id="100" creationId="{0A02E126-E294-0FC2-6361-EBA70307C44C}"/>
          </ac:picMkLst>
        </pc:picChg>
        <pc:picChg chg="del">
          <ac:chgData name="尾嵜 成真" userId="dd95f81a979e9056" providerId="LiveId" clId="{261289AE-FA7C-4CE5-8626-F461A71A7004}" dt="2023-01-13T10:11:24.838" v="1269" actId="478"/>
          <ac:picMkLst>
            <pc:docMk/>
            <pc:sldMk cId="1930483195" sldId="418"/>
            <ac:picMk id="102" creationId="{1BA8F531-B3E1-2119-0925-BDB80F0E4459}"/>
          </ac:picMkLst>
        </pc:picChg>
        <pc:picChg chg="del">
          <ac:chgData name="尾嵜 成真" userId="dd95f81a979e9056" providerId="LiveId" clId="{261289AE-FA7C-4CE5-8626-F461A71A7004}" dt="2023-01-13T10:11:24.838" v="1269" actId="478"/>
          <ac:picMkLst>
            <pc:docMk/>
            <pc:sldMk cId="1930483195" sldId="418"/>
            <ac:picMk id="103" creationId="{82F268A2-8A07-5422-07CF-431A18381E3B}"/>
          </ac:picMkLst>
        </pc:picChg>
        <pc:picChg chg="del">
          <ac:chgData name="尾嵜 成真" userId="dd95f81a979e9056" providerId="LiveId" clId="{261289AE-FA7C-4CE5-8626-F461A71A7004}" dt="2023-01-13T10:11:24.838" v="1269" actId="478"/>
          <ac:picMkLst>
            <pc:docMk/>
            <pc:sldMk cId="1930483195" sldId="418"/>
            <ac:picMk id="104" creationId="{39AD31B7-7DC4-0F2B-BDFA-1020890911C3}"/>
          </ac:picMkLst>
        </pc:picChg>
        <pc:picChg chg="del">
          <ac:chgData name="尾嵜 成真" userId="dd95f81a979e9056" providerId="LiveId" clId="{261289AE-FA7C-4CE5-8626-F461A71A7004}" dt="2023-01-13T10:11:24.838" v="1269" actId="478"/>
          <ac:picMkLst>
            <pc:docMk/>
            <pc:sldMk cId="1930483195" sldId="418"/>
            <ac:picMk id="105" creationId="{A8291433-FF71-2251-F8B2-6A85C6B387C3}"/>
          </ac:picMkLst>
        </pc:picChg>
        <pc:picChg chg="del">
          <ac:chgData name="尾嵜 成真" userId="dd95f81a979e9056" providerId="LiveId" clId="{261289AE-FA7C-4CE5-8626-F461A71A7004}" dt="2023-01-13T10:11:24.838" v="1269" actId="478"/>
          <ac:picMkLst>
            <pc:docMk/>
            <pc:sldMk cId="1930483195" sldId="418"/>
            <ac:picMk id="112" creationId="{BF63A4D2-70AC-D7FF-CC83-A00A2AF6D775}"/>
          </ac:picMkLst>
        </pc:picChg>
        <pc:picChg chg="del">
          <ac:chgData name="尾嵜 成真" userId="dd95f81a979e9056" providerId="LiveId" clId="{261289AE-FA7C-4CE5-8626-F461A71A7004}" dt="2023-01-13T10:11:24.838" v="1269" actId="478"/>
          <ac:picMkLst>
            <pc:docMk/>
            <pc:sldMk cId="1930483195" sldId="418"/>
            <ac:picMk id="113" creationId="{AB232B70-D12C-4A94-C4EA-C0D42481C341}"/>
          </ac:picMkLst>
        </pc:picChg>
        <pc:picChg chg="del">
          <ac:chgData name="尾嵜 成真" userId="dd95f81a979e9056" providerId="LiveId" clId="{261289AE-FA7C-4CE5-8626-F461A71A7004}" dt="2023-01-13T10:11:24.838" v="1269" actId="478"/>
          <ac:picMkLst>
            <pc:docMk/>
            <pc:sldMk cId="1930483195" sldId="418"/>
            <ac:picMk id="114" creationId="{882C1337-2934-157D-73AF-C1AA6DA0332C}"/>
          </ac:picMkLst>
        </pc:picChg>
        <pc:picChg chg="del">
          <ac:chgData name="尾嵜 成真" userId="dd95f81a979e9056" providerId="LiveId" clId="{261289AE-FA7C-4CE5-8626-F461A71A7004}" dt="2023-01-13T10:11:24.838" v="1269" actId="478"/>
          <ac:picMkLst>
            <pc:docMk/>
            <pc:sldMk cId="1930483195" sldId="418"/>
            <ac:picMk id="115" creationId="{09DF699D-7513-818D-8A2F-3B6320E917BC}"/>
          </ac:picMkLst>
        </pc:picChg>
        <pc:picChg chg="del">
          <ac:chgData name="尾嵜 成真" userId="dd95f81a979e9056" providerId="LiveId" clId="{261289AE-FA7C-4CE5-8626-F461A71A7004}" dt="2023-01-13T10:11:24.838" v="1269" actId="478"/>
          <ac:picMkLst>
            <pc:docMk/>
            <pc:sldMk cId="1930483195" sldId="418"/>
            <ac:picMk id="116" creationId="{8359B24D-F8F7-B77F-4806-CE4CD3670AF3}"/>
          </ac:picMkLst>
        </pc:picChg>
        <pc:picChg chg="del">
          <ac:chgData name="尾嵜 成真" userId="dd95f81a979e9056" providerId="LiveId" clId="{261289AE-FA7C-4CE5-8626-F461A71A7004}" dt="2023-01-13T10:11:24.838" v="1269" actId="478"/>
          <ac:picMkLst>
            <pc:docMk/>
            <pc:sldMk cId="1930483195" sldId="418"/>
            <ac:picMk id="117" creationId="{26DE2BEC-6FCC-FB0A-2F19-E08184929CEC}"/>
          </ac:picMkLst>
        </pc:picChg>
        <pc:cxnChg chg="del mod">
          <ac:chgData name="尾嵜 成真" userId="dd95f81a979e9056" providerId="LiveId" clId="{261289AE-FA7C-4CE5-8626-F461A71A7004}" dt="2023-01-13T10:11:24.838" v="1269" actId="478"/>
          <ac:cxnSpMkLst>
            <pc:docMk/>
            <pc:sldMk cId="1930483195" sldId="418"/>
            <ac:cxnSpMk id="106" creationId="{91A6949D-D1A0-192D-A852-9A3E52C8E592}"/>
          </ac:cxnSpMkLst>
        </pc:cxnChg>
        <pc:cxnChg chg="del mod">
          <ac:chgData name="尾嵜 成真" userId="dd95f81a979e9056" providerId="LiveId" clId="{261289AE-FA7C-4CE5-8626-F461A71A7004}" dt="2023-01-13T10:11:24.838" v="1269" actId="478"/>
          <ac:cxnSpMkLst>
            <pc:docMk/>
            <pc:sldMk cId="1930483195" sldId="418"/>
            <ac:cxnSpMk id="107" creationId="{494B561B-5428-AB60-E95C-65D9EC103032}"/>
          </ac:cxnSpMkLst>
        </pc:cxnChg>
        <pc:cxnChg chg="del mod">
          <ac:chgData name="尾嵜 成真" userId="dd95f81a979e9056" providerId="LiveId" clId="{261289AE-FA7C-4CE5-8626-F461A71A7004}" dt="2023-01-13T10:11:24.838" v="1269" actId="478"/>
          <ac:cxnSpMkLst>
            <pc:docMk/>
            <pc:sldMk cId="1930483195" sldId="418"/>
            <ac:cxnSpMk id="108" creationId="{14A39E33-55B1-FD2B-2EE9-51797A5E5EBC}"/>
          </ac:cxnSpMkLst>
        </pc:cxnChg>
        <pc:cxnChg chg="del mod">
          <ac:chgData name="尾嵜 成真" userId="dd95f81a979e9056" providerId="LiveId" clId="{261289AE-FA7C-4CE5-8626-F461A71A7004}" dt="2023-01-13T10:11:24.838" v="1269" actId="478"/>
          <ac:cxnSpMkLst>
            <pc:docMk/>
            <pc:sldMk cId="1930483195" sldId="418"/>
            <ac:cxnSpMk id="118" creationId="{27AA0824-F5DD-1921-C221-868D58E2B98E}"/>
          </ac:cxnSpMkLst>
        </pc:cxnChg>
        <pc:cxnChg chg="del mod">
          <ac:chgData name="尾嵜 成真" userId="dd95f81a979e9056" providerId="LiveId" clId="{261289AE-FA7C-4CE5-8626-F461A71A7004}" dt="2023-01-13T10:11:24.838" v="1269" actId="478"/>
          <ac:cxnSpMkLst>
            <pc:docMk/>
            <pc:sldMk cId="1930483195" sldId="418"/>
            <ac:cxnSpMk id="119" creationId="{130011E1-473B-6BFA-838F-5B368B13F642}"/>
          </ac:cxnSpMkLst>
        </pc:cxnChg>
        <pc:cxnChg chg="del mod">
          <ac:chgData name="尾嵜 成真" userId="dd95f81a979e9056" providerId="LiveId" clId="{261289AE-FA7C-4CE5-8626-F461A71A7004}" dt="2023-01-13T10:11:24.838" v="1269" actId="478"/>
          <ac:cxnSpMkLst>
            <pc:docMk/>
            <pc:sldMk cId="1930483195" sldId="418"/>
            <ac:cxnSpMk id="120" creationId="{311DE159-5153-490B-2A15-8C6E241C90D8}"/>
          </ac:cxnSpMkLst>
        </pc:cxnChg>
        <pc:cxnChg chg="del mod">
          <ac:chgData name="尾嵜 成真" userId="dd95f81a979e9056" providerId="LiveId" clId="{261289AE-FA7C-4CE5-8626-F461A71A7004}" dt="2023-01-13T10:11:24.838" v="1269" actId="478"/>
          <ac:cxnSpMkLst>
            <pc:docMk/>
            <pc:sldMk cId="1930483195" sldId="418"/>
            <ac:cxnSpMk id="121" creationId="{748CE440-DC84-6AA8-E120-CD809491F765}"/>
          </ac:cxnSpMkLst>
        </pc:cxnChg>
        <pc:cxnChg chg="del mod">
          <ac:chgData name="尾嵜 成真" userId="dd95f81a979e9056" providerId="LiveId" clId="{261289AE-FA7C-4CE5-8626-F461A71A7004}" dt="2023-01-13T10:11:24.838" v="1269" actId="478"/>
          <ac:cxnSpMkLst>
            <pc:docMk/>
            <pc:sldMk cId="1930483195" sldId="418"/>
            <ac:cxnSpMk id="122" creationId="{3F4ABB59-BC35-5804-A138-E5E194E1E335}"/>
          </ac:cxnSpMkLst>
        </pc:cxnChg>
        <pc:cxnChg chg="del mod">
          <ac:chgData name="尾嵜 成真" userId="dd95f81a979e9056" providerId="LiveId" clId="{261289AE-FA7C-4CE5-8626-F461A71A7004}" dt="2023-01-13T10:11:24.838" v="1269" actId="478"/>
          <ac:cxnSpMkLst>
            <pc:docMk/>
            <pc:sldMk cId="1930483195" sldId="418"/>
            <ac:cxnSpMk id="123" creationId="{6441C048-4807-FF38-CDF6-C7FE2FAB7950}"/>
          </ac:cxnSpMkLst>
        </pc:cxnChg>
      </pc:sldChg>
      <pc:sldChg chg="new del">
        <pc:chgData name="尾嵜 成真" userId="dd95f81a979e9056" providerId="LiveId" clId="{261289AE-FA7C-4CE5-8626-F461A71A7004}" dt="2023-01-15T06:29:33.809" v="3416" actId="47"/>
        <pc:sldMkLst>
          <pc:docMk/>
          <pc:sldMk cId="3108966437" sldId="419"/>
        </pc:sldMkLst>
      </pc:sldChg>
      <pc:sldChg chg="new del">
        <pc:chgData name="尾嵜 成真" userId="dd95f81a979e9056" providerId="LiveId" clId="{261289AE-FA7C-4CE5-8626-F461A71A7004}" dt="2023-01-15T06:29:34.043" v="3417" actId="47"/>
        <pc:sldMkLst>
          <pc:docMk/>
          <pc:sldMk cId="4134926211" sldId="420"/>
        </pc:sldMkLst>
      </pc:sldChg>
      <pc:sldChg chg="new del">
        <pc:chgData name="尾嵜 成真" userId="dd95f81a979e9056" providerId="LiveId" clId="{261289AE-FA7C-4CE5-8626-F461A71A7004}" dt="2023-01-15T06:29:34.950" v="3418" actId="47"/>
        <pc:sldMkLst>
          <pc:docMk/>
          <pc:sldMk cId="2935844502" sldId="421"/>
        </pc:sldMkLst>
      </pc:sldChg>
      <pc:sldChg chg="new del">
        <pc:chgData name="尾嵜 成真" userId="dd95f81a979e9056" providerId="LiveId" clId="{261289AE-FA7C-4CE5-8626-F461A71A7004}" dt="2023-01-15T06:29:35.371" v="3419" actId="47"/>
        <pc:sldMkLst>
          <pc:docMk/>
          <pc:sldMk cId="3447549296" sldId="422"/>
        </pc:sldMkLst>
      </pc:sldChg>
      <pc:sldChg chg="new del">
        <pc:chgData name="尾嵜 成真" userId="dd95f81a979e9056" providerId="LiveId" clId="{261289AE-FA7C-4CE5-8626-F461A71A7004}" dt="2023-01-15T06:29:35.778" v="3420" actId="47"/>
        <pc:sldMkLst>
          <pc:docMk/>
          <pc:sldMk cId="3787148432" sldId="423"/>
        </pc:sldMkLst>
      </pc:sldChg>
      <pc:sldChg chg="new del">
        <pc:chgData name="尾嵜 成真" userId="dd95f81a979e9056" providerId="LiveId" clId="{261289AE-FA7C-4CE5-8626-F461A71A7004}" dt="2023-01-15T06:29:36.184" v="3421" actId="47"/>
        <pc:sldMkLst>
          <pc:docMk/>
          <pc:sldMk cId="2233472898" sldId="424"/>
        </pc:sldMkLst>
      </pc:sldChg>
      <pc:sldChg chg="new del">
        <pc:chgData name="尾嵜 成真" userId="dd95f81a979e9056" providerId="LiveId" clId="{261289AE-FA7C-4CE5-8626-F461A71A7004}" dt="2023-01-15T06:29:36.668" v="3422" actId="47"/>
        <pc:sldMkLst>
          <pc:docMk/>
          <pc:sldMk cId="1589406591" sldId="425"/>
        </pc:sldMkLst>
      </pc:sldChg>
      <pc:sldChg chg="new del">
        <pc:chgData name="尾嵜 成真" userId="dd95f81a979e9056" providerId="LiveId" clId="{261289AE-FA7C-4CE5-8626-F461A71A7004}" dt="2023-01-15T06:29:37.184" v="3423" actId="47"/>
        <pc:sldMkLst>
          <pc:docMk/>
          <pc:sldMk cId="1295600855" sldId="426"/>
        </pc:sldMkLst>
      </pc:sldChg>
      <pc:sldChg chg="new del">
        <pc:chgData name="尾嵜 成真" userId="dd95f81a979e9056" providerId="LiveId" clId="{261289AE-FA7C-4CE5-8626-F461A71A7004}" dt="2023-01-15T06:29:37.605" v="3424" actId="47"/>
        <pc:sldMkLst>
          <pc:docMk/>
          <pc:sldMk cId="2376717919" sldId="427"/>
        </pc:sldMkLst>
      </pc:sldChg>
      <pc:sldChg chg="new del">
        <pc:chgData name="尾嵜 成真" userId="dd95f81a979e9056" providerId="LiveId" clId="{261289AE-FA7C-4CE5-8626-F461A71A7004}" dt="2023-01-15T06:29:38.059" v="3425" actId="47"/>
        <pc:sldMkLst>
          <pc:docMk/>
          <pc:sldMk cId="6714374" sldId="428"/>
        </pc:sldMkLst>
      </pc:sldChg>
      <pc:sldChg chg="new del">
        <pc:chgData name="尾嵜 成真" userId="dd95f81a979e9056" providerId="LiveId" clId="{261289AE-FA7C-4CE5-8626-F461A71A7004}" dt="2023-01-15T06:29:38.434" v="3426" actId="47"/>
        <pc:sldMkLst>
          <pc:docMk/>
          <pc:sldMk cId="1957603104" sldId="429"/>
        </pc:sldMkLst>
      </pc:sldChg>
      <pc:sldChg chg="new del">
        <pc:chgData name="尾嵜 成真" userId="dd95f81a979e9056" providerId="LiveId" clId="{261289AE-FA7C-4CE5-8626-F461A71A7004}" dt="2023-01-15T06:29:38.949" v="3427" actId="47"/>
        <pc:sldMkLst>
          <pc:docMk/>
          <pc:sldMk cId="472109842" sldId="430"/>
        </pc:sldMkLst>
      </pc:sldChg>
      <pc:sldChg chg="new del">
        <pc:chgData name="尾嵜 成真" userId="dd95f81a979e9056" providerId="LiveId" clId="{261289AE-FA7C-4CE5-8626-F461A71A7004}" dt="2023-01-15T06:29:39.418" v="3428" actId="47"/>
        <pc:sldMkLst>
          <pc:docMk/>
          <pc:sldMk cId="3064356623" sldId="431"/>
        </pc:sldMkLst>
      </pc:sldChg>
      <pc:sldChg chg="new del">
        <pc:chgData name="尾嵜 成真" userId="dd95f81a979e9056" providerId="LiveId" clId="{261289AE-FA7C-4CE5-8626-F461A71A7004}" dt="2023-01-15T06:29:39.824" v="3429" actId="47"/>
        <pc:sldMkLst>
          <pc:docMk/>
          <pc:sldMk cId="2506139560" sldId="432"/>
        </pc:sldMkLst>
      </pc:sldChg>
      <pc:sldChg chg="new del">
        <pc:chgData name="尾嵜 成真" userId="dd95f81a979e9056" providerId="LiveId" clId="{261289AE-FA7C-4CE5-8626-F461A71A7004}" dt="2023-01-15T06:29:43.355" v="3430" actId="47"/>
        <pc:sldMkLst>
          <pc:docMk/>
          <pc:sldMk cId="3135272439" sldId="433"/>
        </pc:sldMkLst>
      </pc:sldChg>
      <pc:sldChg chg="new del">
        <pc:chgData name="尾嵜 成真" userId="dd95f81a979e9056" providerId="LiveId" clId="{261289AE-FA7C-4CE5-8626-F461A71A7004}" dt="2023-01-15T06:29:43.793" v="3431" actId="47"/>
        <pc:sldMkLst>
          <pc:docMk/>
          <pc:sldMk cId="451437345" sldId="434"/>
        </pc:sldMkLst>
      </pc:sldChg>
      <pc:sldChg chg="new del">
        <pc:chgData name="尾嵜 成真" userId="dd95f81a979e9056" providerId="LiveId" clId="{261289AE-FA7C-4CE5-8626-F461A71A7004}" dt="2023-01-15T06:29:44.136" v="3432" actId="47"/>
        <pc:sldMkLst>
          <pc:docMk/>
          <pc:sldMk cId="3991438989" sldId="435"/>
        </pc:sldMkLst>
      </pc:sldChg>
      <pc:sldChg chg="new del">
        <pc:chgData name="尾嵜 成真" userId="dd95f81a979e9056" providerId="LiveId" clId="{261289AE-FA7C-4CE5-8626-F461A71A7004}" dt="2023-01-15T06:29:44.511" v="3433" actId="47"/>
        <pc:sldMkLst>
          <pc:docMk/>
          <pc:sldMk cId="125730631" sldId="436"/>
        </pc:sldMkLst>
      </pc:sldChg>
      <pc:sldChg chg="new del">
        <pc:chgData name="尾嵜 成真" userId="dd95f81a979e9056" providerId="LiveId" clId="{261289AE-FA7C-4CE5-8626-F461A71A7004}" dt="2023-01-15T06:29:45.074" v="3434" actId="47"/>
        <pc:sldMkLst>
          <pc:docMk/>
          <pc:sldMk cId="237065274" sldId="437"/>
        </pc:sldMkLst>
      </pc:sldChg>
      <pc:sldChg chg="new del">
        <pc:chgData name="尾嵜 成真" userId="dd95f81a979e9056" providerId="LiveId" clId="{261289AE-FA7C-4CE5-8626-F461A71A7004}" dt="2023-01-15T06:29:45.574" v="3435" actId="47"/>
        <pc:sldMkLst>
          <pc:docMk/>
          <pc:sldMk cId="2986861723" sldId="438"/>
        </pc:sldMkLst>
      </pc:sldChg>
    </pc:docChg>
  </pc:docChgLst>
  <pc:docChgLst>
    <pc:chgData name="尾嵜 成真" userId="dd95f81a979e9056" providerId="LiveId" clId="{5D971885-B884-486E-83D6-C7B301C229D6}"/>
    <pc:docChg chg="undo redo custSel addSld delSld modSld sldOrd">
      <pc:chgData name="尾嵜 成真" userId="dd95f81a979e9056" providerId="LiveId" clId="{5D971885-B884-486E-83D6-C7B301C229D6}" dt="2023-01-24T10:33:50.149" v="15941" actId="20577"/>
      <pc:docMkLst>
        <pc:docMk/>
      </pc:docMkLst>
      <pc:sldChg chg="modSp add del mod ord">
        <pc:chgData name="尾嵜 成真" userId="dd95f81a979e9056" providerId="LiveId" clId="{5D971885-B884-486E-83D6-C7B301C229D6}" dt="2023-01-22T11:29:24.889" v="15644" actId="20577"/>
        <pc:sldMkLst>
          <pc:docMk/>
          <pc:sldMk cId="0" sldId="259"/>
        </pc:sldMkLst>
        <pc:spChg chg="mod">
          <ac:chgData name="尾嵜 成真" userId="dd95f81a979e9056" providerId="LiveId" clId="{5D971885-B884-486E-83D6-C7B301C229D6}" dt="2023-01-22T06:41:17.705" v="14406"/>
          <ac:spMkLst>
            <pc:docMk/>
            <pc:sldMk cId="0" sldId="259"/>
            <ac:spMk id="6" creationId="{5E8DF250-E2E1-463A-1CFB-606AA0029019}"/>
          </ac:spMkLst>
        </pc:spChg>
        <pc:spChg chg="mod">
          <ac:chgData name="尾嵜 成真" userId="dd95f81a979e9056" providerId="LiveId" clId="{5D971885-B884-486E-83D6-C7B301C229D6}" dt="2023-01-22T11:28:42.736" v="15615" actId="20577"/>
          <ac:spMkLst>
            <pc:docMk/>
            <pc:sldMk cId="0" sldId="259"/>
            <ac:spMk id="7" creationId="{868586D0-495E-0042-21C8-6D9C53F32F5A}"/>
          </ac:spMkLst>
        </pc:spChg>
        <pc:spChg chg="mod">
          <ac:chgData name="尾嵜 成真" userId="dd95f81a979e9056" providerId="LiveId" clId="{5D971885-B884-486E-83D6-C7B301C229D6}" dt="2023-01-22T11:28:50.652" v="15622" actId="20577"/>
          <ac:spMkLst>
            <pc:docMk/>
            <pc:sldMk cId="0" sldId="259"/>
            <ac:spMk id="8" creationId="{1ACDCEDB-3A9A-B841-DD5E-AF772017E75B}"/>
          </ac:spMkLst>
        </pc:spChg>
        <pc:spChg chg="mod">
          <ac:chgData name="尾嵜 成真" userId="dd95f81a979e9056" providerId="LiveId" clId="{5D971885-B884-486E-83D6-C7B301C229D6}" dt="2023-01-22T11:28:59.304" v="15628" actId="20577"/>
          <ac:spMkLst>
            <pc:docMk/>
            <pc:sldMk cId="0" sldId="259"/>
            <ac:spMk id="10" creationId="{A69571F4-BBF9-1D5E-AB90-6345D5ACAD32}"/>
          </ac:spMkLst>
        </pc:spChg>
        <pc:spChg chg="mod">
          <ac:chgData name="尾嵜 成真" userId="dd95f81a979e9056" providerId="LiveId" clId="{5D971885-B884-486E-83D6-C7B301C229D6}" dt="2023-01-22T11:29:08.474" v="15635" actId="20577"/>
          <ac:spMkLst>
            <pc:docMk/>
            <pc:sldMk cId="0" sldId="259"/>
            <ac:spMk id="12" creationId="{447B83FD-7886-15F1-19BE-29E3263FE945}"/>
          </ac:spMkLst>
        </pc:spChg>
        <pc:spChg chg="mod">
          <ac:chgData name="尾嵜 成真" userId="dd95f81a979e9056" providerId="LiveId" clId="{5D971885-B884-486E-83D6-C7B301C229D6}" dt="2023-01-22T11:29:24.889" v="15644" actId="20577"/>
          <ac:spMkLst>
            <pc:docMk/>
            <pc:sldMk cId="0" sldId="259"/>
            <ac:spMk id="16" creationId="{6494AC06-B42F-33DA-6522-B8FB9C5EDEED}"/>
          </ac:spMkLst>
        </pc:spChg>
        <pc:spChg chg="mod">
          <ac:chgData name="尾嵜 成真" userId="dd95f81a979e9056" providerId="LiveId" clId="{5D971885-B884-486E-83D6-C7B301C229D6}" dt="2023-01-22T11:28:31.583" v="15605"/>
          <ac:spMkLst>
            <pc:docMk/>
            <pc:sldMk cId="0" sldId="259"/>
            <ac:spMk id="18" creationId="{00000000-0000-0000-0000-000000000000}"/>
          </ac:spMkLst>
        </pc:spChg>
        <pc:spChg chg="mod">
          <ac:chgData name="尾嵜 成真" userId="dd95f81a979e9056" providerId="LiveId" clId="{5D971885-B884-486E-83D6-C7B301C229D6}" dt="2023-01-22T06:41:23.002" v="14416" actId="20577"/>
          <ac:spMkLst>
            <pc:docMk/>
            <pc:sldMk cId="0" sldId="259"/>
            <ac:spMk id="19" creationId="{C6CA1394-23CE-E914-905A-097451AC4BCF}"/>
          </ac:spMkLst>
        </pc:spChg>
      </pc:sldChg>
      <pc:sldChg chg="modSp mod">
        <pc:chgData name="尾嵜 成真" userId="dd95f81a979e9056" providerId="LiveId" clId="{5D971885-B884-486E-83D6-C7B301C229D6}" dt="2023-01-19T08:15:25.949" v="16" actId="14100"/>
        <pc:sldMkLst>
          <pc:docMk/>
          <pc:sldMk cId="0" sldId="293"/>
        </pc:sldMkLst>
        <pc:spChg chg="mod">
          <ac:chgData name="尾嵜 成真" userId="dd95f81a979e9056" providerId="LiveId" clId="{5D971885-B884-486E-83D6-C7B301C229D6}" dt="2023-01-19T08:15:25.949" v="16" actId="14100"/>
          <ac:spMkLst>
            <pc:docMk/>
            <pc:sldMk cId="0" sldId="293"/>
            <ac:spMk id="7" creationId="{00000000-0000-0000-0000-000000000000}"/>
          </ac:spMkLst>
        </pc:spChg>
      </pc:sldChg>
      <pc:sldChg chg="modSp add mod">
        <pc:chgData name="尾嵜 成真" userId="dd95f81a979e9056" providerId="LiveId" clId="{5D971885-B884-486E-83D6-C7B301C229D6}" dt="2023-01-23T08:49:44.028" v="15855" actId="1076"/>
        <pc:sldMkLst>
          <pc:docMk/>
          <pc:sldMk cId="4190097553" sldId="303"/>
        </pc:sldMkLst>
        <pc:spChg chg="mod">
          <ac:chgData name="尾嵜 成真" userId="dd95f81a979e9056" providerId="LiveId" clId="{5D971885-B884-486E-83D6-C7B301C229D6}" dt="2023-01-23T08:48:28.493" v="15746" actId="20577"/>
          <ac:spMkLst>
            <pc:docMk/>
            <pc:sldMk cId="4190097553" sldId="303"/>
            <ac:spMk id="11" creationId="{8F4012D2-E45B-57FF-3B8C-E8092847CB68}"/>
          </ac:spMkLst>
        </pc:spChg>
        <pc:spChg chg="mod">
          <ac:chgData name="尾嵜 成真" userId="dd95f81a979e9056" providerId="LiveId" clId="{5D971885-B884-486E-83D6-C7B301C229D6}" dt="2023-01-23T08:48:33.358" v="15755" actId="20577"/>
          <ac:spMkLst>
            <pc:docMk/>
            <pc:sldMk cId="4190097553" sldId="303"/>
            <ac:spMk id="12" creationId="{DEAE85ED-D608-8E1E-7E58-4B117E739BEC}"/>
          </ac:spMkLst>
        </pc:spChg>
        <pc:spChg chg="mod">
          <ac:chgData name="尾嵜 成真" userId="dd95f81a979e9056" providerId="LiveId" clId="{5D971885-B884-486E-83D6-C7B301C229D6}" dt="2023-01-23T08:49:06.989" v="15767" actId="1076"/>
          <ac:spMkLst>
            <pc:docMk/>
            <pc:sldMk cId="4190097553" sldId="303"/>
            <ac:spMk id="22" creationId="{130837D4-140A-1DB8-3B90-658860BB5C5B}"/>
          </ac:spMkLst>
        </pc:spChg>
        <pc:spChg chg="mod">
          <ac:chgData name="尾嵜 成真" userId="dd95f81a979e9056" providerId="LiveId" clId="{5D971885-B884-486E-83D6-C7B301C229D6}" dt="2023-01-23T08:49:29.954" v="15851" actId="20577"/>
          <ac:spMkLst>
            <pc:docMk/>
            <pc:sldMk cId="4190097553" sldId="303"/>
            <ac:spMk id="26" creationId="{4C6CF6C6-84B1-9D0E-1D23-344066B0F396}"/>
          </ac:spMkLst>
        </pc:spChg>
        <pc:spChg chg="mod">
          <ac:chgData name="尾嵜 成真" userId="dd95f81a979e9056" providerId="LiveId" clId="{5D971885-B884-486E-83D6-C7B301C229D6}" dt="2023-01-23T08:49:44.028" v="15855" actId="1076"/>
          <ac:spMkLst>
            <pc:docMk/>
            <pc:sldMk cId="4190097553" sldId="303"/>
            <ac:spMk id="28" creationId="{C265F40D-3F25-6778-A99F-C0FFAD5908E8}"/>
          </ac:spMkLst>
        </pc:spChg>
        <pc:picChg chg="mod">
          <ac:chgData name="尾嵜 成真" userId="dd95f81a979e9056" providerId="LiveId" clId="{5D971885-B884-486E-83D6-C7B301C229D6}" dt="2023-01-23T08:49:41.788" v="15854" actId="1076"/>
          <ac:picMkLst>
            <pc:docMk/>
            <pc:sldMk cId="4190097553" sldId="303"/>
            <ac:picMk id="27" creationId="{476DC5AF-9C30-1CD0-2E1F-D7D673AEF7F3}"/>
          </ac:picMkLst>
        </pc:picChg>
      </pc:sldChg>
      <pc:sldChg chg="modSp add mod">
        <pc:chgData name="尾嵜 成真" userId="dd95f81a979e9056" providerId="LiveId" clId="{5D971885-B884-486E-83D6-C7B301C229D6}" dt="2023-01-22T11:31:35.275" v="15712" actId="20577"/>
        <pc:sldMkLst>
          <pc:docMk/>
          <pc:sldMk cId="3060674528" sldId="386"/>
        </pc:sldMkLst>
        <pc:spChg chg="mod">
          <ac:chgData name="尾嵜 成真" userId="dd95f81a979e9056" providerId="LiveId" clId="{5D971885-B884-486E-83D6-C7B301C229D6}" dt="2023-01-22T11:30:30.954" v="15701" actId="20577"/>
          <ac:spMkLst>
            <pc:docMk/>
            <pc:sldMk cId="3060674528" sldId="386"/>
            <ac:spMk id="7" creationId="{868586D0-495E-0042-21C8-6D9C53F32F5A}"/>
          </ac:spMkLst>
        </pc:spChg>
        <pc:spChg chg="mod">
          <ac:chgData name="尾嵜 成真" userId="dd95f81a979e9056" providerId="LiveId" clId="{5D971885-B884-486E-83D6-C7B301C229D6}" dt="2023-01-22T11:30:28.783" v="15697"/>
          <ac:spMkLst>
            <pc:docMk/>
            <pc:sldMk cId="3060674528" sldId="386"/>
            <ac:spMk id="8" creationId="{1ACDCEDB-3A9A-B841-DD5E-AF772017E75B}"/>
          </ac:spMkLst>
        </pc:spChg>
        <pc:spChg chg="mod">
          <ac:chgData name="尾嵜 成真" userId="dd95f81a979e9056" providerId="LiveId" clId="{5D971885-B884-486E-83D6-C7B301C229D6}" dt="2023-01-22T11:31:35.275" v="15712" actId="20577"/>
          <ac:spMkLst>
            <pc:docMk/>
            <pc:sldMk cId="3060674528" sldId="386"/>
            <ac:spMk id="10" creationId="{A69571F4-BBF9-1D5E-AB90-6345D5ACAD32}"/>
          </ac:spMkLst>
        </pc:spChg>
        <pc:spChg chg="mod">
          <ac:chgData name="尾嵜 成真" userId="dd95f81a979e9056" providerId="LiveId" clId="{5D971885-B884-486E-83D6-C7B301C229D6}" dt="2023-01-22T11:30:21.959" v="15695"/>
          <ac:spMkLst>
            <pc:docMk/>
            <pc:sldMk cId="3060674528" sldId="386"/>
            <ac:spMk id="12" creationId="{447B83FD-7886-15F1-19BE-29E3263FE945}"/>
          </ac:spMkLst>
        </pc:spChg>
        <pc:spChg chg="mod">
          <ac:chgData name="尾嵜 成真" userId="dd95f81a979e9056" providerId="LiveId" clId="{5D971885-B884-486E-83D6-C7B301C229D6}" dt="2023-01-22T11:29:34.162" v="15664" actId="20577"/>
          <ac:spMkLst>
            <pc:docMk/>
            <pc:sldMk cId="3060674528" sldId="386"/>
            <ac:spMk id="18" creationId="{00000000-0000-0000-0000-000000000000}"/>
          </ac:spMkLst>
        </pc:spChg>
        <pc:spChg chg="mod">
          <ac:chgData name="尾嵜 成真" userId="dd95f81a979e9056" providerId="LiveId" clId="{5D971885-B884-486E-83D6-C7B301C229D6}" dt="2023-01-22T11:31:15.618" v="15703" actId="20577"/>
          <ac:spMkLst>
            <pc:docMk/>
            <pc:sldMk cId="3060674528" sldId="386"/>
            <ac:spMk id="20" creationId="{00000000-0000-0000-0000-000000000000}"/>
          </ac:spMkLst>
        </pc:spChg>
        <pc:spChg chg="mod">
          <ac:chgData name="尾嵜 成真" userId="dd95f81a979e9056" providerId="LiveId" clId="{5D971885-B884-486E-83D6-C7B301C229D6}" dt="2023-01-22T11:31:17.834" v="15705" actId="20577"/>
          <ac:spMkLst>
            <pc:docMk/>
            <pc:sldMk cId="3060674528" sldId="386"/>
            <ac:spMk id="35" creationId="{00000000-0000-0000-0000-000000000000}"/>
          </ac:spMkLst>
        </pc:spChg>
        <pc:spChg chg="mod">
          <ac:chgData name="尾嵜 成真" userId="dd95f81a979e9056" providerId="LiveId" clId="{5D971885-B884-486E-83D6-C7B301C229D6}" dt="2023-01-22T11:31:19.342" v="15707" actId="20577"/>
          <ac:spMkLst>
            <pc:docMk/>
            <pc:sldMk cId="3060674528" sldId="386"/>
            <ac:spMk id="40" creationId="{00000000-0000-0000-0000-000000000000}"/>
          </ac:spMkLst>
        </pc:spChg>
        <pc:spChg chg="mod">
          <ac:chgData name="尾嵜 成真" userId="dd95f81a979e9056" providerId="LiveId" clId="{5D971885-B884-486E-83D6-C7B301C229D6}" dt="2023-01-22T11:31:21.055" v="15709" actId="20577"/>
          <ac:spMkLst>
            <pc:docMk/>
            <pc:sldMk cId="3060674528" sldId="386"/>
            <ac:spMk id="45" creationId="{00000000-0000-0000-0000-000000000000}"/>
          </ac:spMkLst>
        </pc:spChg>
        <pc:spChg chg="mod">
          <ac:chgData name="尾嵜 成真" userId="dd95f81a979e9056" providerId="LiveId" clId="{5D971885-B884-486E-83D6-C7B301C229D6}" dt="2023-01-22T11:31:22.830" v="15711" actId="20577"/>
          <ac:spMkLst>
            <pc:docMk/>
            <pc:sldMk cId="3060674528" sldId="386"/>
            <ac:spMk id="51" creationId="{00000000-0000-0000-0000-000000000000}"/>
          </ac:spMkLst>
        </pc:spChg>
      </pc:sldChg>
      <pc:sldChg chg="del">
        <pc:chgData name="尾嵜 成真" userId="dd95f81a979e9056" providerId="LiveId" clId="{5D971885-B884-486E-83D6-C7B301C229D6}" dt="2023-01-19T08:58:51.880" v="1728" actId="47"/>
        <pc:sldMkLst>
          <pc:docMk/>
          <pc:sldMk cId="3139867923" sldId="410"/>
        </pc:sldMkLst>
      </pc:sldChg>
      <pc:sldChg chg="addSp delSp modSp mod">
        <pc:chgData name="尾嵜 成真" userId="dd95f81a979e9056" providerId="LiveId" clId="{5D971885-B884-486E-83D6-C7B301C229D6}" dt="2023-01-19T09:06:39.182" v="2056" actId="14100"/>
        <pc:sldMkLst>
          <pc:docMk/>
          <pc:sldMk cId="1143039015" sldId="419"/>
        </pc:sldMkLst>
        <pc:spChg chg="add del mod">
          <ac:chgData name="尾嵜 成真" userId="dd95f81a979e9056" providerId="LiveId" clId="{5D971885-B884-486E-83D6-C7B301C229D6}" dt="2023-01-19T08:56:00.121" v="1674" actId="478"/>
          <ac:spMkLst>
            <pc:docMk/>
            <pc:sldMk cId="1143039015" sldId="419"/>
            <ac:spMk id="8" creationId="{74F5764C-70E1-82D9-EC78-4DFAE7FC8489}"/>
          </ac:spMkLst>
        </pc:spChg>
        <pc:spChg chg="del mod">
          <ac:chgData name="尾嵜 成真" userId="dd95f81a979e9056" providerId="LiveId" clId="{5D971885-B884-486E-83D6-C7B301C229D6}" dt="2023-01-19T08:55:55.163" v="1673" actId="21"/>
          <ac:spMkLst>
            <pc:docMk/>
            <pc:sldMk cId="1143039015" sldId="419"/>
            <ac:spMk id="10" creationId="{4C8D8093-D708-E46A-39FD-79BFCCF8875B}"/>
          </ac:spMkLst>
        </pc:spChg>
        <pc:spChg chg="add mod">
          <ac:chgData name="尾嵜 成真" userId="dd95f81a979e9056" providerId="LiveId" clId="{5D971885-B884-486E-83D6-C7B301C229D6}" dt="2023-01-19T09:06:31.840" v="2055" actId="20577"/>
          <ac:spMkLst>
            <pc:docMk/>
            <pc:sldMk cId="1143039015" sldId="419"/>
            <ac:spMk id="11" creationId="{8D891AD5-0B39-3C95-CB7A-47A5516329EA}"/>
          </ac:spMkLst>
        </pc:spChg>
        <pc:spChg chg="add mod">
          <ac:chgData name="尾嵜 成真" userId="dd95f81a979e9056" providerId="LiveId" clId="{5D971885-B884-486E-83D6-C7B301C229D6}" dt="2023-01-19T08:58:36.817" v="1726" actId="1076"/>
          <ac:spMkLst>
            <pc:docMk/>
            <pc:sldMk cId="1143039015" sldId="419"/>
            <ac:spMk id="13" creationId="{F52C29EC-78C5-103D-D282-C60483346C12}"/>
          </ac:spMkLst>
        </pc:spChg>
        <pc:spChg chg="mod">
          <ac:chgData name="尾嵜 成真" userId="dd95f81a979e9056" providerId="LiveId" clId="{5D971885-B884-486E-83D6-C7B301C229D6}" dt="2023-01-19T08:15:49.100" v="21" actId="20577"/>
          <ac:spMkLst>
            <pc:docMk/>
            <pc:sldMk cId="1143039015" sldId="419"/>
            <ac:spMk id="28" creationId="{B0F217A8-646C-15BA-6733-F4B0F1014565}"/>
          </ac:spMkLst>
        </pc:spChg>
        <pc:spChg chg="mod">
          <ac:chgData name="尾嵜 成真" userId="dd95f81a979e9056" providerId="LiveId" clId="{5D971885-B884-486E-83D6-C7B301C229D6}" dt="2023-01-19T08:15:52.759" v="26" actId="20577"/>
          <ac:spMkLst>
            <pc:docMk/>
            <pc:sldMk cId="1143039015" sldId="419"/>
            <ac:spMk id="29" creationId="{A17934AB-FCC8-3776-1635-6E61D9A7D43B}"/>
          </ac:spMkLst>
        </pc:spChg>
        <pc:spChg chg="del">
          <ac:chgData name="尾嵜 成真" userId="dd95f81a979e9056" providerId="LiveId" clId="{5D971885-B884-486E-83D6-C7B301C229D6}" dt="2023-01-19T08:22:16.529" v="39" actId="478"/>
          <ac:spMkLst>
            <pc:docMk/>
            <pc:sldMk cId="1143039015" sldId="419"/>
            <ac:spMk id="30" creationId="{CF703EE4-3B26-98A0-9509-BFE9A1558CAB}"/>
          </ac:spMkLst>
        </pc:spChg>
        <pc:spChg chg="del">
          <ac:chgData name="尾嵜 成真" userId="dd95f81a979e9056" providerId="LiveId" clId="{5D971885-B884-486E-83D6-C7B301C229D6}" dt="2023-01-19T08:22:16.529" v="39" actId="478"/>
          <ac:spMkLst>
            <pc:docMk/>
            <pc:sldMk cId="1143039015" sldId="419"/>
            <ac:spMk id="31" creationId="{3F9E4A02-4897-22A4-0C82-5585523EC307}"/>
          </ac:spMkLst>
        </pc:spChg>
        <pc:spChg chg="del">
          <ac:chgData name="尾嵜 成真" userId="dd95f81a979e9056" providerId="LiveId" clId="{5D971885-B884-486E-83D6-C7B301C229D6}" dt="2023-01-19T08:22:16.529" v="39" actId="478"/>
          <ac:spMkLst>
            <pc:docMk/>
            <pc:sldMk cId="1143039015" sldId="419"/>
            <ac:spMk id="33" creationId="{2733FAF3-9B32-C9EA-F599-30233A7AB748}"/>
          </ac:spMkLst>
        </pc:spChg>
        <pc:spChg chg="del">
          <ac:chgData name="尾嵜 成真" userId="dd95f81a979e9056" providerId="LiveId" clId="{5D971885-B884-486E-83D6-C7B301C229D6}" dt="2023-01-19T08:22:16.529" v="39" actId="478"/>
          <ac:spMkLst>
            <pc:docMk/>
            <pc:sldMk cId="1143039015" sldId="419"/>
            <ac:spMk id="40" creationId="{1E023678-249A-0886-6ABD-CE059C731650}"/>
          </ac:spMkLst>
        </pc:spChg>
        <pc:spChg chg="del">
          <ac:chgData name="尾嵜 成真" userId="dd95f81a979e9056" providerId="LiveId" clId="{5D971885-B884-486E-83D6-C7B301C229D6}" dt="2023-01-19T08:22:16.529" v="39" actId="478"/>
          <ac:spMkLst>
            <pc:docMk/>
            <pc:sldMk cId="1143039015" sldId="419"/>
            <ac:spMk id="41" creationId="{AC6CAD01-AFC1-4E04-F21A-89EAE4CEEC2E}"/>
          </ac:spMkLst>
        </pc:spChg>
        <pc:spChg chg="del">
          <ac:chgData name="尾嵜 成真" userId="dd95f81a979e9056" providerId="LiveId" clId="{5D971885-B884-486E-83D6-C7B301C229D6}" dt="2023-01-19T08:22:16.529" v="39" actId="478"/>
          <ac:spMkLst>
            <pc:docMk/>
            <pc:sldMk cId="1143039015" sldId="419"/>
            <ac:spMk id="42" creationId="{1E83D2D4-D791-0856-797A-58E0F9E38825}"/>
          </ac:spMkLst>
        </pc:spChg>
        <pc:spChg chg="del">
          <ac:chgData name="尾嵜 成真" userId="dd95f81a979e9056" providerId="LiveId" clId="{5D971885-B884-486E-83D6-C7B301C229D6}" dt="2023-01-19T08:22:16.529" v="39" actId="478"/>
          <ac:spMkLst>
            <pc:docMk/>
            <pc:sldMk cId="1143039015" sldId="419"/>
            <ac:spMk id="43" creationId="{430F6FD5-813C-4CF9-4425-98BCB63B66A2}"/>
          </ac:spMkLst>
        </pc:spChg>
        <pc:spChg chg="del">
          <ac:chgData name="尾嵜 成真" userId="dd95f81a979e9056" providerId="LiveId" clId="{5D971885-B884-486E-83D6-C7B301C229D6}" dt="2023-01-19T08:22:16.529" v="39" actId="478"/>
          <ac:spMkLst>
            <pc:docMk/>
            <pc:sldMk cId="1143039015" sldId="419"/>
            <ac:spMk id="46" creationId="{AF28F4D5-C944-6578-0D20-F21EC3381F3D}"/>
          </ac:spMkLst>
        </pc:spChg>
        <pc:spChg chg="del">
          <ac:chgData name="尾嵜 成真" userId="dd95f81a979e9056" providerId="LiveId" clId="{5D971885-B884-486E-83D6-C7B301C229D6}" dt="2023-01-19T08:22:16.529" v="39" actId="478"/>
          <ac:spMkLst>
            <pc:docMk/>
            <pc:sldMk cId="1143039015" sldId="419"/>
            <ac:spMk id="47" creationId="{A9B73E76-8AC7-1989-4D1E-E2661DEE658E}"/>
          </ac:spMkLst>
        </pc:spChg>
        <pc:spChg chg="del">
          <ac:chgData name="尾嵜 成真" userId="dd95f81a979e9056" providerId="LiveId" clId="{5D971885-B884-486E-83D6-C7B301C229D6}" dt="2023-01-19T08:22:16.529" v="39" actId="478"/>
          <ac:spMkLst>
            <pc:docMk/>
            <pc:sldMk cId="1143039015" sldId="419"/>
            <ac:spMk id="48" creationId="{8B87AF13-5810-383F-54BF-F40548A81800}"/>
          </ac:spMkLst>
        </pc:spChg>
        <pc:spChg chg="del">
          <ac:chgData name="尾嵜 成真" userId="dd95f81a979e9056" providerId="LiveId" clId="{5D971885-B884-486E-83D6-C7B301C229D6}" dt="2023-01-19T08:22:16.529" v="39" actId="478"/>
          <ac:spMkLst>
            <pc:docMk/>
            <pc:sldMk cId="1143039015" sldId="419"/>
            <ac:spMk id="49" creationId="{CD827AA3-B33D-37B0-72F7-E995291DB8F0}"/>
          </ac:spMkLst>
        </pc:spChg>
        <pc:spChg chg="del">
          <ac:chgData name="尾嵜 成真" userId="dd95f81a979e9056" providerId="LiveId" clId="{5D971885-B884-486E-83D6-C7B301C229D6}" dt="2023-01-19T08:22:16.529" v="39" actId="478"/>
          <ac:spMkLst>
            <pc:docMk/>
            <pc:sldMk cId="1143039015" sldId="419"/>
            <ac:spMk id="52" creationId="{BC6BDFE1-EB6F-272C-57E4-7D706BF63BA8}"/>
          </ac:spMkLst>
        </pc:spChg>
        <pc:picChg chg="add mod">
          <ac:chgData name="尾嵜 成真" userId="dd95f81a979e9056" providerId="LiveId" clId="{5D971885-B884-486E-83D6-C7B301C229D6}" dt="2023-01-19T09:06:39.182" v="2056" actId="14100"/>
          <ac:picMkLst>
            <pc:docMk/>
            <pc:sldMk cId="1143039015" sldId="419"/>
            <ac:picMk id="3" creationId="{F47381CD-8336-D22A-427D-9678F6B15B7F}"/>
          </ac:picMkLst>
        </pc:picChg>
        <pc:picChg chg="del">
          <ac:chgData name="尾嵜 成真" userId="dd95f81a979e9056" providerId="LiveId" clId="{5D971885-B884-486E-83D6-C7B301C229D6}" dt="2023-01-19T08:22:16.529" v="39" actId="478"/>
          <ac:picMkLst>
            <pc:docMk/>
            <pc:sldMk cId="1143039015" sldId="419"/>
            <ac:picMk id="4" creationId="{FDDFCC02-35E9-D04F-BCA4-DD1C17F86CDA}"/>
          </ac:picMkLst>
        </pc:picChg>
        <pc:picChg chg="del">
          <ac:chgData name="尾嵜 成真" userId="dd95f81a979e9056" providerId="LiveId" clId="{5D971885-B884-486E-83D6-C7B301C229D6}" dt="2023-01-19T08:22:16.529" v="39" actId="478"/>
          <ac:picMkLst>
            <pc:docMk/>
            <pc:sldMk cId="1143039015" sldId="419"/>
            <ac:picMk id="5" creationId="{67C0D5B3-AE78-4323-696B-B49BF3A80F44}"/>
          </ac:picMkLst>
        </pc:picChg>
        <pc:picChg chg="del">
          <ac:chgData name="尾嵜 成真" userId="dd95f81a979e9056" providerId="LiveId" clId="{5D971885-B884-486E-83D6-C7B301C229D6}" dt="2023-01-19T08:22:16.529" v="39" actId="478"/>
          <ac:picMkLst>
            <pc:docMk/>
            <pc:sldMk cId="1143039015" sldId="419"/>
            <ac:picMk id="7" creationId="{D9C40CBB-C241-B857-BFB4-AAF3B954F7F8}"/>
          </ac:picMkLst>
        </pc:picChg>
        <pc:picChg chg="del">
          <ac:chgData name="尾嵜 成真" userId="dd95f81a979e9056" providerId="LiveId" clId="{5D971885-B884-486E-83D6-C7B301C229D6}" dt="2023-01-19T08:22:16.529" v="39" actId="478"/>
          <ac:picMkLst>
            <pc:docMk/>
            <pc:sldMk cId="1143039015" sldId="419"/>
            <ac:picMk id="9" creationId="{DE2CEFA4-7402-712C-FDEA-8B1A82AF732F}"/>
          </ac:picMkLst>
        </pc:picChg>
        <pc:picChg chg="del">
          <ac:chgData name="尾嵜 成真" userId="dd95f81a979e9056" providerId="LiveId" clId="{5D971885-B884-486E-83D6-C7B301C229D6}" dt="2023-01-19T08:22:16.529" v="39" actId="478"/>
          <ac:picMkLst>
            <pc:docMk/>
            <pc:sldMk cId="1143039015" sldId="419"/>
            <ac:picMk id="51" creationId="{0D28B628-2B9D-8001-B2FE-D8B5AA88A3AD}"/>
          </ac:picMkLst>
        </pc:picChg>
        <pc:cxnChg chg="del mod">
          <ac:chgData name="尾嵜 成真" userId="dd95f81a979e9056" providerId="LiveId" clId="{5D971885-B884-486E-83D6-C7B301C229D6}" dt="2023-01-19T08:22:16.529" v="39" actId="478"/>
          <ac:cxnSpMkLst>
            <pc:docMk/>
            <pc:sldMk cId="1143039015" sldId="419"/>
            <ac:cxnSpMk id="12" creationId="{FFCBF803-85DF-495E-9686-3BB12EB5774C}"/>
          </ac:cxnSpMkLst>
        </pc:cxnChg>
        <pc:cxnChg chg="del mod">
          <ac:chgData name="尾嵜 成真" userId="dd95f81a979e9056" providerId="LiveId" clId="{5D971885-B884-486E-83D6-C7B301C229D6}" dt="2023-01-19T08:22:16.529" v="39" actId="478"/>
          <ac:cxnSpMkLst>
            <pc:docMk/>
            <pc:sldMk cId="1143039015" sldId="419"/>
            <ac:cxnSpMk id="14" creationId="{F772ED48-523F-A20B-6C6B-ECA6FB2FE860}"/>
          </ac:cxnSpMkLst>
        </pc:cxnChg>
        <pc:cxnChg chg="del mod">
          <ac:chgData name="尾嵜 成真" userId="dd95f81a979e9056" providerId="LiveId" clId="{5D971885-B884-486E-83D6-C7B301C229D6}" dt="2023-01-19T08:22:16.529" v="39" actId="478"/>
          <ac:cxnSpMkLst>
            <pc:docMk/>
            <pc:sldMk cId="1143039015" sldId="419"/>
            <ac:cxnSpMk id="18" creationId="{0F3BF6C1-BC83-5E4A-8EC6-A99EAFDC7A84}"/>
          </ac:cxnSpMkLst>
        </pc:cxnChg>
        <pc:cxnChg chg="del mod">
          <ac:chgData name="尾嵜 成真" userId="dd95f81a979e9056" providerId="LiveId" clId="{5D971885-B884-486E-83D6-C7B301C229D6}" dt="2023-01-19T08:22:16.529" v="39" actId="478"/>
          <ac:cxnSpMkLst>
            <pc:docMk/>
            <pc:sldMk cId="1143039015" sldId="419"/>
            <ac:cxnSpMk id="22" creationId="{46DF940D-43C2-AC10-35B6-D512F30C2122}"/>
          </ac:cxnSpMkLst>
        </pc:cxnChg>
        <pc:cxnChg chg="del">
          <ac:chgData name="尾嵜 成真" userId="dd95f81a979e9056" providerId="LiveId" clId="{5D971885-B884-486E-83D6-C7B301C229D6}" dt="2023-01-19T08:22:16.529" v="39" actId="478"/>
          <ac:cxnSpMkLst>
            <pc:docMk/>
            <pc:sldMk cId="1143039015" sldId="419"/>
            <ac:cxnSpMk id="23" creationId="{D4B8AEFC-4022-749B-9F51-F72DB6F747BB}"/>
          </ac:cxnSpMkLst>
        </pc:cxnChg>
        <pc:cxnChg chg="del mod">
          <ac:chgData name="尾嵜 成真" userId="dd95f81a979e9056" providerId="LiveId" clId="{5D971885-B884-486E-83D6-C7B301C229D6}" dt="2023-01-19T08:22:16.529" v="39" actId="478"/>
          <ac:cxnSpMkLst>
            <pc:docMk/>
            <pc:sldMk cId="1143039015" sldId="419"/>
            <ac:cxnSpMk id="24" creationId="{45F40CC9-8A84-F524-DD6F-DA6A76BDB45A}"/>
          </ac:cxnSpMkLst>
        </pc:cxnChg>
        <pc:cxnChg chg="del">
          <ac:chgData name="尾嵜 成真" userId="dd95f81a979e9056" providerId="LiveId" clId="{5D971885-B884-486E-83D6-C7B301C229D6}" dt="2023-01-19T08:22:16.529" v="39" actId="478"/>
          <ac:cxnSpMkLst>
            <pc:docMk/>
            <pc:sldMk cId="1143039015" sldId="419"/>
            <ac:cxnSpMk id="39" creationId="{D2A38C6E-76FE-C3E9-5899-92D914CB95A2}"/>
          </ac:cxnSpMkLst>
        </pc:cxnChg>
        <pc:cxnChg chg="del">
          <ac:chgData name="尾嵜 成真" userId="dd95f81a979e9056" providerId="LiveId" clId="{5D971885-B884-486E-83D6-C7B301C229D6}" dt="2023-01-19T08:22:16.529" v="39" actId="478"/>
          <ac:cxnSpMkLst>
            <pc:docMk/>
            <pc:sldMk cId="1143039015" sldId="419"/>
            <ac:cxnSpMk id="45" creationId="{987B01EF-D2E2-1386-92AB-AE10A2F83471}"/>
          </ac:cxnSpMkLst>
        </pc:cxnChg>
      </pc:sldChg>
      <pc:sldChg chg="del">
        <pc:chgData name="尾嵜 成真" userId="dd95f81a979e9056" providerId="LiveId" clId="{5D971885-B884-486E-83D6-C7B301C229D6}" dt="2023-01-19T08:58:49.111" v="1727" actId="47"/>
        <pc:sldMkLst>
          <pc:docMk/>
          <pc:sldMk cId="1917426770" sldId="422"/>
        </pc:sldMkLst>
      </pc:sldChg>
      <pc:sldChg chg="addSp modSp mod">
        <pc:chgData name="尾嵜 成真" userId="dd95f81a979e9056" providerId="LiveId" clId="{5D971885-B884-486E-83D6-C7B301C229D6}" dt="2023-01-19T09:24:13.703" v="2886" actId="14100"/>
        <pc:sldMkLst>
          <pc:docMk/>
          <pc:sldMk cId="3060092103" sldId="423"/>
        </pc:sldMkLst>
        <pc:spChg chg="mod">
          <ac:chgData name="尾嵜 成真" userId="dd95f81a979e9056" providerId="LiveId" clId="{5D971885-B884-486E-83D6-C7B301C229D6}" dt="2023-01-19T09:24:04.607" v="2885" actId="947"/>
          <ac:spMkLst>
            <pc:docMk/>
            <pc:sldMk cId="3060092103" sldId="423"/>
            <ac:spMk id="10" creationId="{4C8D8093-D708-E46A-39FD-79BFCCF8875B}"/>
          </ac:spMkLst>
        </pc:spChg>
        <pc:spChg chg="mod">
          <ac:chgData name="尾嵜 成真" userId="dd95f81a979e9056" providerId="LiveId" clId="{5D971885-B884-486E-83D6-C7B301C229D6}" dt="2023-01-19T08:59:22.559" v="1740"/>
          <ac:spMkLst>
            <pc:docMk/>
            <pc:sldMk cId="3060092103" sldId="423"/>
            <ac:spMk id="28" creationId="{B0F217A8-646C-15BA-6733-F4B0F1014565}"/>
          </ac:spMkLst>
        </pc:spChg>
        <pc:spChg chg="mod">
          <ac:chgData name="尾嵜 成真" userId="dd95f81a979e9056" providerId="LiveId" clId="{5D971885-B884-486E-83D6-C7B301C229D6}" dt="2023-01-19T08:59:58.791" v="1759" actId="20577"/>
          <ac:spMkLst>
            <pc:docMk/>
            <pc:sldMk cId="3060092103" sldId="423"/>
            <ac:spMk id="29" creationId="{A17934AB-FCC8-3776-1635-6E61D9A7D43B}"/>
          </ac:spMkLst>
        </pc:spChg>
        <pc:picChg chg="add mod">
          <ac:chgData name="尾嵜 成真" userId="dd95f81a979e9056" providerId="LiveId" clId="{5D971885-B884-486E-83D6-C7B301C229D6}" dt="2023-01-19T09:22:13.796" v="2866" actId="1076"/>
          <ac:picMkLst>
            <pc:docMk/>
            <pc:sldMk cId="3060092103" sldId="423"/>
            <ac:picMk id="1026" creationId="{7AC2DA31-CCC7-983D-6078-CCE0D2E1BE4A}"/>
          </ac:picMkLst>
        </pc:picChg>
        <pc:picChg chg="add mod">
          <ac:chgData name="尾嵜 成真" userId="dd95f81a979e9056" providerId="LiveId" clId="{5D971885-B884-486E-83D6-C7B301C229D6}" dt="2023-01-19T09:24:13.703" v="2886" actId="14100"/>
          <ac:picMkLst>
            <pc:docMk/>
            <pc:sldMk cId="3060092103" sldId="423"/>
            <ac:picMk id="1028" creationId="{082F54D8-18E4-389E-A200-3AD54424B974}"/>
          </ac:picMkLst>
        </pc:picChg>
      </pc:sldChg>
      <pc:sldChg chg="addSp delSp modSp add del mod">
        <pc:chgData name="尾嵜 成真" userId="dd95f81a979e9056" providerId="LiveId" clId="{5D971885-B884-486E-83D6-C7B301C229D6}" dt="2023-01-22T11:25:27.407" v="15450" actId="20577"/>
        <pc:sldMkLst>
          <pc:docMk/>
          <pc:sldMk cId="538815500" sldId="424"/>
        </pc:sldMkLst>
        <pc:spChg chg="add mod">
          <ac:chgData name="尾嵜 成真" userId="dd95f81a979e9056" providerId="LiveId" clId="{5D971885-B884-486E-83D6-C7B301C229D6}" dt="2023-01-19T10:30:08.761" v="4378" actId="1076"/>
          <ac:spMkLst>
            <pc:docMk/>
            <pc:sldMk cId="538815500" sldId="424"/>
            <ac:spMk id="4" creationId="{771C1BFD-0AA7-3615-D563-F73D30DE42BB}"/>
          </ac:spMkLst>
        </pc:spChg>
        <pc:spChg chg="mod">
          <ac:chgData name="尾嵜 成真" userId="dd95f81a979e9056" providerId="LiveId" clId="{5D971885-B884-486E-83D6-C7B301C229D6}" dt="2023-01-21T14:28:58.919" v="11502" actId="114"/>
          <ac:spMkLst>
            <pc:docMk/>
            <pc:sldMk cId="538815500" sldId="424"/>
            <ac:spMk id="10" creationId="{4C8D8093-D708-E46A-39FD-79BFCCF8875B}"/>
          </ac:spMkLst>
        </pc:spChg>
        <pc:spChg chg="mod">
          <ac:chgData name="尾嵜 成真" userId="dd95f81a979e9056" providerId="LiveId" clId="{5D971885-B884-486E-83D6-C7B301C229D6}" dt="2023-01-22T11:25:27.407" v="15450" actId="20577"/>
          <ac:spMkLst>
            <pc:docMk/>
            <pc:sldMk cId="538815500" sldId="424"/>
            <ac:spMk id="28" creationId="{B0F217A8-646C-15BA-6733-F4B0F1014565}"/>
          </ac:spMkLst>
        </pc:spChg>
        <pc:spChg chg="mod">
          <ac:chgData name="尾嵜 成真" userId="dd95f81a979e9056" providerId="LiveId" clId="{5D971885-B884-486E-83D6-C7B301C229D6}" dt="2023-01-19T09:41:31.322" v="3415" actId="20577"/>
          <ac:spMkLst>
            <pc:docMk/>
            <pc:sldMk cId="538815500" sldId="424"/>
            <ac:spMk id="29" creationId="{A17934AB-FCC8-3776-1635-6E61D9A7D43B}"/>
          </ac:spMkLst>
        </pc:spChg>
        <pc:picChg chg="add mod">
          <ac:chgData name="尾嵜 成真" userId="dd95f81a979e9056" providerId="LiveId" clId="{5D971885-B884-486E-83D6-C7B301C229D6}" dt="2023-01-19T10:30:08.761" v="4378" actId="1076"/>
          <ac:picMkLst>
            <pc:docMk/>
            <pc:sldMk cId="538815500" sldId="424"/>
            <ac:picMk id="3" creationId="{7239A4D8-8072-A83E-C58D-44D2C88E5EA6}"/>
          </ac:picMkLst>
        </pc:picChg>
        <pc:picChg chg="add mod">
          <ac:chgData name="尾嵜 成真" userId="dd95f81a979e9056" providerId="LiveId" clId="{5D971885-B884-486E-83D6-C7B301C229D6}" dt="2023-01-19T10:34:48.213" v="4390" actId="14100"/>
          <ac:picMkLst>
            <pc:docMk/>
            <pc:sldMk cId="538815500" sldId="424"/>
            <ac:picMk id="6" creationId="{86205F1C-ADE5-D036-0F93-1BD9B70E14D1}"/>
          </ac:picMkLst>
        </pc:picChg>
        <pc:picChg chg="add mod">
          <ac:chgData name="尾嵜 成真" userId="dd95f81a979e9056" providerId="LiveId" clId="{5D971885-B884-486E-83D6-C7B301C229D6}" dt="2023-01-19T10:34:36.528" v="4386" actId="1076"/>
          <ac:picMkLst>
            <pc:docMk/>
            <pc:sldMk cId="538815500" sldId="424"/>
            <ac:picMk id="8" creationId="{4E22A870-7289-0CB1-BE60-ED3CB8994034}"/>
          </ac:picMkLst>
        </pc:picChg>
        <pc:picChg chg="del">
          <ac:chgData name="尾嵜 成真" userId="dd95f81a979e9056" providerId="LiveId" clId="{5D971885-B884-486E-83D6-C7B301C229D6}" dt="2023-01-19T09:26:20.952" v="2920" actId="478"/>
          <ac:picMkLst>
            <pc:docMk/>
            <pc:sldMk cId="538815500" sldId="424"/>
            <ac:picMk id="1026" creationId="{7AC2DA31-CCC7-983D-6078-CCE0D2E1BE4A}"/>
          </ac:picMkLst>
        </pc:picChg>
        <pc:picChg chg="del">
          <ac:chgData name="尾嵜 成真" userId="dd95f81a979e9056" providerId="LiveId" clId="{5D971885-B884-486E-83D6-C7B301C229D6}" dt="2023-01-19T09:26:20.433" v="2919" actId="478"/>
          <ac:picMkLst>
            <pc:docMk/>
            <pc:sldMk cId="538815500" sldId="424"/>
            <ac:picMk id="1028" creationId="{082F54D8-18E4-389E-A200-3AD54424B974}"/>
          </ac:picMkLst>
        </pc:picChg>
      </pc:sldChg>
      <pc:sldChg chg="addSp delSp modSp add mod">
        <pc:chgData name="尾嵜 成真" userId="dd95f81a979e9056" providerId="LiveId" clId="{5D971885-B884-486E-83D6-C7B301C229D6}" dt="2023-01-24T10:33:50.149" v="15941" actId="20577"/>
        <pc:sldMkLst>
          <pc:docMk/>
          <pc:sldMk cId="3377270339" sldId="425"/>
        </pc:sldMkLst>
        <pc:spChg chg="del">
          <ac:chgData name="尾嵜 成真" userId="dd95f81a979e9056" providerId="LiveId" clId="{5D971885-B884-486E-83D6-C7B301C229D6}" dt="2023-01-20T09:46:16.659" v="6326" actId="478"/>
          <ac:spMkLst>
            <pc:docMk/>
            <pc:sldMk cId="3377270339" sldId="425"/>
            <ac:spMk id="4" creationId="{771C1BFD-0AA7-3615-D563-F73D30DE42BB}"/>
          </ac:spMkLst>
        </pc:spChg>
        <pc:spChg chg="add mod">
          <ac:chgData name="尾嵜 成真" userId="dd95f81a979e9056" providerId="LiveId" clId="{5D971885-B884-486E-83D6-C7B301C229D6}" dt="2023-01-24T10:33:50.149" v="15941" actId="20577"/>
          <ac:spMkLst>
            <pc:docMk/>
            <pc:sldMk cId="3377270339" sldId="425"/>
            <ac:spMk id="9" creationId="{E46F67FF-7B2E-C9FA-3037-55170DB8E084}"/>
          </ac:spMkLst>
        </pc:spChg>
        <pc:spChg chg="mod">
          <ac:chgData name="尾嵜 成真" userId="dd95f81a979e9056" providerId="LiveId" clId="{5D971885-B884-486E-83D6-C7B301C229D6}" dt="2023-01-21T14:30:18.078" v="11517" actId="114"/>
          <ac:spMkLst>
            <pc:docMk/>
            <pc:sldMk cId="3377270339" sldId="425"/>
            <ac:spMk id="10" creationId="{4C8D8093-D708-E46A-39FD-79BFCCF8875B}"/>
          </ac:spMkLst>
        </pc:spChg>
        <pc:spChg chg="mod">
          <ac:chgData name="尾嵜 成真" userId="dd95f81a979e9056" providerId="LiveId" clId="{5D971885-B884-486E-83D6-C7B301C229D6}" dt="2023-01-22T11:26:00.280" v="15504" actId="20577"/>
          <ac:spMkLst>
            <pc:docMk/>
            <pc:sldMk cId="3377270339" sldId="425"/>
            <ac:spMk id="28" creationId="{B0F217A8-646C-15BA-6733-F4B0F1014565}"/>
          </ac:spMkLst>
        </pc:spChg>
        <pc:spChg chg="mod">
          <ac:chgData name="尾嵜 成真" userId="dd95f81a979e9056" providerId="LiveId" clId="{5D971885-B884-486E-83D6-C7B301C229D6}" dt="2023-01-19T14:15:51.952" v="5733" actId="20577"/>
          <ac:spMkLst>
            <pc:docMk/>
            <pc:sldMk cId="3377270339" sldId="425"/>
            <ac:spMk id="29" creationId="{A17934AB-FCC8-3776-1635-6E61D9A7D43B}"/>
          </ac:spMkLst>
        </pc:spChg>
        <pc:picChg chg="del">
          <ac:chgData name="尾嵜 成真" userId="dd95f81a979e9056" providerId="LiveId" clId="{5D971885-B884-486E-83D6-C7B301C229D6}" dt="2023-01-20T09:46:16.659" v="6326" actId="478"/>
          <ac:picMkLst>
            <pc:docMk/>
            <pc:sldMk cId="3377270339" sldId="425"/>
            <ac:picMk id="3" creationId="{7239A4D8-8072-A83E-C58D-44D2C88E5EA6}"/>
          </ac:picMkLst>
        </pc:picChg>
        <pc:picChg chg="add mod">
          <ac:chgData name="尾嵜 成真" userId="dd95f81a979e9056" providerId="LiveId" clId="{5D971885-B884-486E-83D6-C7B301C229D6}" dt="2023-01-20T14:58:15.184" v="8298" actId="1076"/>
          <ac:picMkLst>
            <pc:docMk/>
            <pc:sldMk cId="3377270339" sldId="425"/>
            <ac:picMk id="3" creationId="{DC05EEB5-2841-196E-822E-4C2B557082B7}"/>
          </ac:picMkLst>
        </pc:picChg>
        <pc:picChg chg="add del mod">
          <ac:chgData name="尾嵜 成真" userId="dd95f81a979e9056" providerId="LiveId" clId="{5D971885-B884-486E-83D6-C7B301C229D6}" dt="2023-01-20T09:59:41.428" v="6942" actId="478"/>
          <ac:picMkLst>
            <pc:docMk/>
            <pc:sldMk cId="3377270339" sldId="425"/>
            <ac:picMk id="5" creationId="{474B58BC-9F42-39CA-0759-141AF2E259C4}"/>
          </ac:picMkLst>
        </pc:picChg>
        <pc:picChg chg="del">
          <ac:chgData name="尾嵜 成真" userId="dd95f81a979e9056" providerId="LiveId" clId="{5D971885-B884-486E-83D6-C7B301C229D6}" dt="2023-01-20T09:46:16.659" v="6326" actId="478"/>
          <ac:picMkLst>
            <pc:docMk/>
            <pc:sldMk cId="3377270339" sldId="425"/>
            <ac:picMk id="6" creationId="{86205F1C-ADE5-D036-0F93-1BD9B70E14D1}"/>
          </ac:picMkLst>
        </pc:picChg>
        <pc:picChg chg="add del mod">
          <ac:chgData name="尾嵜 成真" userId="dd95f81a979e9056" providerId="LiveId" clId="{5D971885-B884-486E-83D6-C7B301C229D6}" dt="2023-01-20T09:59:10.551" v="6939" actId="478"/>
          <ac:picMkLst>
            <pc:docMk/>
            <pc:sldMk cId="3377270339" sldId="425"/>
            <ac:picMk id="8" creationId="{00877F42-2B4F-C809-4ED1-DD210F456CD8}"/>
          </ac:picMkLst>
        </pc:picChg>
        <pc:picChg chg="add del mod">
          <ac:chgData name="尾嵜 成真" userId="dd95f81a979e9056" providerId="LiveId" clId="{5D971885-B884-486E-83D6-C7B301C229D6}" dt="2023-01-20T14:58:06.594" v="8294" actId="478"/>
          <ac:picMkLst>
            <pc:docMk/>
            <pc:sldMk cId="3377270339" sldId="425"/>
            <ac:picMk id="12" creationId="{AD9D7E5B-8074-D396-AA7A-BC0257AD1E98}"/>
          </ac:picMkLst>
        </pc:picChg>
        <pc:picChg chg="add mod">
          <ac:chgData name="尾嵜 成真" userId="dd95f81a979e9056" providerId="LiveId" clId="{5D971885-B884-486E-83D6-C7B301C229D6}" dt="2023-01-20T09:59:51.380" v="6946" actId="1076"/>
          <ac:picMkLst>
            <pc:docMk/>
            <pc:sldMk cId="3377270339" sldId="425"/>
            <ac:picMk id="14" creationId="{7C5DEEA5-ED42-E784-B697-A89C740983C9}"/>
          </ac:picMkLst>
        </pc:picChg>
        <pc:picChg chg="add del">
          <ac:chgData name="尾嵜 成真" userId="dd95f81a979e9056" providerId="LiveId" clId="{5D971885-B884-486E-83D6-C7B301C229D6}" dt="2023-01-20T10:04:50.648" v="6985" actId="22"/>
          <ac:picMkLst>
            <pc:docMk/>
            <pc:sldMk cId="3377270339" sldId="425"/>
            <ac:picMk id="16" creationId="{84CB13A3-CFF2-2998-C33E-88C4B825DA2B}"/>
          </ac:picMkLst>
        </pc:picChg>
      </pc:sldChg>
      <pc:sldChg chg="addSp delSp modSp add mod">
        <pc:chgData name="尾嵜 成真" userId="dd95f81a979e9056" providerId="LiveId" clId="{5D971885-B884-486E-83D6-C7B301C229D6}" dt="2023-01-22T11:26:15.974" v="15512" actId="20577"/>
        <pc:sldMkLst>
          <pc:docMk/>
          <pc:sldMk cId="2283814209" sldId="426"/>
        </pc:sldMkLst>
        <pc:spChg chg="del">
          <ac:chgData name="尾嵜 成真" userId="dd95f81a979e9056" providerId="LiveId" clId="{5D971885-B884-486E-83D6-C7B301C229D6}" dt="2023-01-19T10:29:10.064" v="4367" actId="478"/>
          <ac:spMkLst>
            <pc:docMk/>
            <pc:sldMk cId="2283814209" sldId="426"/>
            <ac:spMk id="4" creationId="{771C1BFD-0AA7-3615-D563-F73D30DE42BB}"/>
          </ac:spMkLst>
        </pc:spChg>
        <pc:spChg chg="mod">
          <ac:chgData name="尾嵜 成真" userId="dd95f81a979e9056" providerId="LiveId" clId="{5D971885-B884-486E-83D6-C7B301C229D6}" dt="2023-01-21T14:30:50.962" v="11521" actId="114"/>
          <ac:spMkLst>
            <pc:docMk/>
            <pc:sldMk cId="2283814209" sldId="426"/>
            <ac:spMk id="10" creationId="{4C8D8093-D708-E46A-39FD-79BFCCF8875B}"/>
          </ac:spMkLst>
        </pc:spChg>
        <pc:spChg chg="mod">
          <ac:chgData name="尾嵜 成真" userId="dd95f81a979e9056" providerId="LiveId" clId="{5D971885-B884-486E-83D6-C7B301C229D6}" dt="2023-01-22T11:26:15.974" v="15512" actId="20577"/>
          <ac:spMkLst>
            <pc:docMk/>
            <pc:sldMk cId="2283814209" sldId="426"/>
            <ac:spMk id="28" creationId="{B0F217A8-646C-15BA-6733-F4B0F1014565}"/>
          </ac:spMkLst>
        </pc:spChg>
        <pc:spChg chg="mod">
          <ac:chgData name="尾嵜 成真" userId="dd95f81a979e9056" providerId="LiveId" clId="{5D971885-B884-486E-83D6-C7B301C229D6}" dt="2023-01-19T10:28:55.599" v="4358" actId="20577"/>
          <ac:spMkLst>
            <pc:docMk/>
            <pc:sldMk cId="2283814209" sldId="426"/>
            <ac:spMk id="29" creationId="{A17934AB-FCC8-3776-1635-6E61D9A7D43B}"/>
          </ac:spMkLst>
        </pc:spChg>
        <pc:picChg chg="del">
          <ac:chgData name="尾嵜 成真" userId="dd95f81a979e9056" providerId="LiveId" clId="{5D971885-B884-486E-83D6-C7B301C229D6}" dt="2023-01-19T10:29:07.208" v="4366" actId="478"/>
          <ac:picMkLst>
            <pc:docMk/>
            <pc:sldMk cId="2283814209" sldId="426"/>
            <ac:picMk id="3" creationId="{7239A4D8-8072-A83E-C58D-44D2C88E5EA6}"/>
          </ac:picMkLst>
        </pc:picChg>
        <pc:picChg chg="add del mod">
          <ac:chgData name="尾嵜 成真" userId="dd95f81a979e9056" providerId="LiveId" clId="{5D971885-B884-486E-83D6-C7B301C229D6}" dt="2023-01-20T14:55:22.622" v="8290" actId="478"/>
          <ac:picMkLst>
            <pc:docMk/>
            <pc:sldMk cId="2283814209" sldId="426"/>
            <ac:picMk id="3" creationId="{7F1BB830-FBA3-1317-1635-4714BF0C9F38}"/>
          </ac:picMkLst>
        </pc:picChg>
        <pc:picChg chg="add del mod">
          <ac:chgData name="尾嵜 成真" userId="dd95f81a979e9056" providerId="LiveId" clId="{5D971885-B884-486E-83D6-C7B301C229D6}" dt="2023-01-20T14:59:37.372" v="8303" actId="478"/>
          <ac:picMkLst>
            <pc:docMk/>
            <pc:sldMk cId="2283814209" sldId="426"/>
            <ac:picMk id="5" creationId="{ABE789FF-E331-864B-5F0C-FB4DFF8B9CEC}"/>
          </ac:picMkLst>
        </pc:picChg>
        <pc:picChg chg="del">
          <ac:chgData name="尾嵜 成真" userId="dd95f81a979e9056" providerId="LiveId" clId="{5D971885-B884-486E-83D6-C7B301C229D6}" dt="2023-01-19T10:29:04.341" v="4365" actId="478"/>
          <ac:picMkLst>
            <pc:docMk/>
            <pc:sldMk cId="2283814209" sldId="426"/>
            <ac:picMk id="6" creationId="{86205F1C-ADE5-D036-0F93-1BD9B70E14D1}"/>
          </ac:picMkLst>
        </pc:picChg>
        <pc:picChg chg="add mod">
          <ac:chgData name="尾嵜 成真" userId="dd95f81a979e9056" providerId="LiveId" clId="{5D971885-B884-486E-83D6-C7B301C229D6}" dt="2023-01-20T15:40:23.887" v="10089" actId="1076"/>
          <ac:picMkLst>
            <pc:docMk/>
            <pc:sldMk cId="2283814209" sldId="426"/>
            <ac:picMk id="7" creationId="{390C2C71-6341-BCA3-2AA1-88118B7C3711}"/>
          </ac:picMkLst>
        </pc:picChg>
        <pc:picChg chg="add mod">
          <ac:chgData name="尾嵜 成真" userId="dd95f81a979e9056" providerId="LiveId" clId="{5D971885-B884-486E-83D6-C7B301C229D6}" dt="2023-01-20T15:40:29.378" v="10091" actId="1076"/>
          <ac:picMkLst>
            <pc:docMk/>
            <pc:sldMk cId="2283814209" sldId="426"/>
            <ac:picMk id="9" creationId="{3BCA4F2D-272A-54B8-4E22-163918F4B83F}"/>
          </ac:picMkLst>
        </pc:picChg>
        <pc:picChg chg="add mod">
          <ac:chgData name="尾嵜 成真" userId="dd95f81a979e9056" providerId="LiveId" clId="{5D971885-B884-486E-83D6-C7B301C229D6}" dt="2023-01-20T15:40:25.504" v="10090" actId="1076"/>
          <ac:picMkLst>
            <pc:docMk/>
            <pc:sldMk cId="2283814209" sldId="426"/>
            <ac:picMk id="12" creationId="{3D4DC345-41C5-8C72-A84A-3BA5A539FD31}"/>
          </ac:picMkLst>
        </pc:picChg>
      </pc:sldChg>
      <pc:sldChg chg="addSp delSp modSp add mod">
        <pc:chgData name="尾嵜 成真" userId="dd95f81a979e9056" providerId="LiveId" clId="{5D971885-B884-486E-83D6-C7B301C229D6}" dt="2023-01-22T11:25:47.565" v="15487" actId="20577"/>
        <pc:sldMkLst>
          <pc:docMk/>
          <pc:sldMk cId="1611554291" sldId="427"/>
        </pc:sldMkLst>
        <pc:spChg chg="mod">
          <ac:chgData name="尾嵜 成真" userId="dd95f81a979e9056" providerId="LiveId" clId="{5D971885-B884-486E-83D6-C7B301C229D6}" dt="2023-01-19T14:01:33.377" v="5726" actId="1076"/>
          <ac:spMkLst>
            <pc:docMk/>
            <pc:sldMk cId="1611554291" sldId="427"/>
            <ac:spMk id="4" creationId="{771C1BFD-0AA7-3615-D563-F73D30DE42BB}"/>
          </ac:spMkLst>
        </pc:spChg>
        <pc:spChg chg="add mod">
          <ac:chgData name="尾嵜 成真" userId="dd95f81a979e9056" providerId="LiveId" clId="{5D971885-B884-486E-83D6-C7B301C229D6}" dt="2023-01-19T13:42:04.499" v="5559" actId="14100"/>
          <ac:spMkLst>
            <pc:docMk/>
            <pc:sldMk cId="1611554291" sldId="427"/>
            <ac:spMk id="5" creationId="{9CBA83E8-B963-A7A3-4077-9FA36DA7AB15}"/>
          </ac:spMkLst>
        </pc:spChg>
        <pc:spChg chg="mod">
          <ac:chgData name="尾嵜 成真" userId="dd95f81a979e9056" providerId="LiveId" clId="{5D971885-B884-486E-83D6-C7B301C229D6}" dt="2023-01-21T14:30:00.682" v="11513" actId="20577"/>
          <ac:spMkLst>
            <pc:docMk/>
            <pc:sldMk cId="1611554291" sldId="427"/>
            <ac:spMk id="10" creationId="{4C8D8093-D708-E46A-39FD-79BFCCF8875B}"/>
          </ac:spMkLst>
        </pc:spChg>
        <pc:spChg chg="mod">
          <ac:chgData name="尾嵜 成真" userId="dd95f81a979e9056" providerId="LiveId" clId="{5D971885-B884-486E-83D6-C7B301C229D6}" dt="2023-01-22T11:25:47.565" v="15487" actId="20577"/>
          <ac:spMkLst>
            <pc:docMk/>
            <pc:sldMk cId="1611554291" sldId="427"/>
            <ac:spMk id="28" creationId="{B0F217A8-646C-15BA-6733-F4B0F1014565}"/>
          </ac:spMkLst>
        </pc:spChg>
        <pc:spChg chg="mod">
          <ac:chgData name="尾嵜 成真" userId="dd95f81a979e9056" providerId="LiveId" clId="{5D971885-B884-486E-83D6-C7B301C229D6}" dt="2023-01-19T13:20:37.661" v="4415" actId="20577"/>
          <ac:spMkLst>
            <pc:docMk/>
            <pc:sldMk cId="1611554291" sldId="427"/>
            <ac:spMk id="29" creationId="{A17934AB-FCC8-3776-1635-6E61D9A7D43B}"/>
          </ac:spMkLst>
        </pc:spChg>
        <pc:picChg chg="add mod">
          <ac:chgData name="尾嵜 成真" userId="dd95f81a979e9056" providerId="LiveId" clId="{5D971885-B884-486E-83D6-C7B301C229D6}" dt="2023-01-19T13:42:06.951" v="5560" actId="14100"/>
          <ac:picMkLst>
            <pc:docMk/>
            <pc:sldMk cId="1611554291" sldId="427"/>
            <ac:picMk id="2" creationId="{75231455-2C55-9558-55CF-ADF7F7118BCD}"/>
          </ac:picMkLst>
        </pc:picChg>
        <pc:picChg chg="mod">
          <ac:chgData name="尾嵜 成真" userId="dd95f81a979e9056" providerId="LiveId" clId="{5D971885-B884-486E-83D6-C7B301C229D6}" dt="2023-01-19T14:01:33.377" v="5726" actId="1076"/>
          <ac:picMkLst>
            <pc:docMk/>
            <pc:sldMk cId="1611554291" sldId="427"/>
            <ac:picMk id="3" creationId="{7239A4D8-8072-A83E-C58D-44D2C88E5EA6}"/>
          </ac:picMkLst>
        </pc:picChg>
        <pc:picChg chg="del">
          <ac:chgData name="尾嵜 成真" userId="dd95f81a979e9056" providerId="LiveId" clId="{5D971885-B884-486E-83D6-C7B301C229D6}" dt="2023-01-19T13:32:01.564" v="4559" actId="478"/>
          <ac:picMkLst>
            <pc:docMk/>
            <pc:sldMk cId="1611554291" sldId="427"/>
            <ac:picMk id="6" creationId="{86205F1C-ADE5-D036-0F93-1BD9B70E14D1}"/>
          </ac:picMkLst>
        </pc:picChg>
        <pc:picChg chg="del">
          <ac:chgData name="尾嵜 成真" userId="dd95f81a979e9056" providerId="LiveId" clId="{5D971885-B884-486E-83D6-C7B301C229D6}" dt="2023-01-19T13:32:01.564" v="4559" actId="478"/>
          <ac:picMkLst>
            <pc:docMk/>
            <pc:sldMk cId="1611554291" sldId="427"/>
            <ac:picMk id="8" creationId="{4E22A870-7289-0CB1-BE60-ED3CB8994034}"/>
          </ac:picMkLst>
        </pc:picChg>
      </pc:sldChg>
      <pc:sldChg chg="addSp delSp modSp add del mod">
        <pc:chgData name="尾嵜 成真" userId="dd95f81a979e9056" providerId="LiveId" clId="{5D971885-B884-486E-83D6-C7B301C229D6}" dt="2023-01-20T10:06:14.799" v="7002" actId="47"/>
        <pc:sldMkLst>
          <pc:docMk/>
          <pc:sldMk cId="483101034" sldId="428"/>
        </pc:sldMkLst>
        <pc:spChg chg="add del mod">
          <ac:chgData name="尾嵜 成真" userId="dd95f81a979e9056" providerId="LiveId" clId="{5D971885-B884-486E-83D6-C7B301C229D6}" dt="2023-01-20T10:05:57.047" v="6996" actId="478"/>
          <ac:spMkLst>
            <pc:docMk/>
            <pc:sldMk cId="483101034" sldId="428"/>
            <ac:spMk id="6" creationId="{0DF68985-773C-43DA-7866-FD36C0DB1656}"/>
          </ac:spMkLst>
        </pc:spChg>
        <pc:spChg chg="add del mod">
          <ac:chgData name="尾嵜 成真" userId="dd95f81a979e9056" providerId="LiveId" clId="{5D971885-B884-486E-83D6-C7B301C229D6}" dt="2023-01-20T10:06:01.850" v="6998"/>
          <ac:spMkLst>
            <pc:docMk/>
            <pc:sldMk cId="483101034" sldId="428"/>
            <ac:spMk id="7" creationId="{E517D5EA-2B48-0855-8E4D-0D292BC62A4D}"/>
          </ac:spMkLst>
        </pc:spChg>
        <pc:spChg chg="del">
          <ac:chgData name="尾嵜 成真" userId="dd95f81a979e9056" providerId="LiveId" clId="{5D971885-B884-486E-83D6-C7B301C229D6}" dt="2023-01-20T10:05:32.950" v="6989" actId="478"/>
          <ac:spMkLst>
            <pc:docMk/>
            <pc:sldMk cId="483101034" sldId="428"/>
            <ac:spMk id="9" creationId="{E46F67FF-7B2E-C9FA-3037-55170DB8E084}"/>
          </ac:spMkLst>
        </pc:spChg>
        <pc:spChg chg="mod">
          <ac:chgData name="尾嵜 成真" userId="dd95f81a979e9056" providerId="LiveId" clId="{5D971885-B884-486E-83D6-C7B301C229D6}" dt="2023-01-20T10:05:05.722" v="6987" actId="20577"/>
          <ac:spMkLst>
            <pc:docMk/>
            <pc:sldMk cId="483101034" sldId="428"/>
            <ac:spMk id="10" creationId="{4C8D8093-D708-E46A-39FD-79BFCCF8875B}"/>
          </ac:spMkLst>
        </pc:spChg>
        <pc:picChg chg="add mod">
          <ac:chgData name="尾嵜 成真" userId="dd95f81a979e9056" providerId="LiveId" clId="{5D971885-B884-486E-83D6-C7B301C229D6}" dt="2023-01-20T10:05:42.869" v="6994" actId="1076"/>
          <ac:picMkLst>
            <pc:docMk/>
            <pc:sldMk cId="483101034" sldId="428"/>
            <ac:picMk id="3" creationId="{12AEADE5-9817-F440-0FCF-E1E65BA5F9E6}"/>
          </ac:picMkLst>
        </pc:picChg>
        <pc:picChg chg="add mod">
          <ac:chgData name="尾嵜 成真" userId="dd95f81a979e9056" providerId="LiveId" clId="{5D971885-B884-486E-83D6-C7B301C229D6}" dt="2023-01-20T10:05:41.459" v="6993" actId="1076"/>
          <ac:picMkLst>
            <pc:docMk/>
            <pc:sldMk cId="483101034" sldId="428"/>
            <ac:picMk id="5" creationId="{A20D0BBF-5E85-DC7B-7F89-9DF8968E4A97}"/>
          </ac:picMkLst>
        </pc:picChg>
        <pc:picChg chg="del">
          <ac:chgData name="尾嵜 成真" userId="dd95f81a979e9056" providerId="LiveId" clId="{5D971885-B884-486E-83D6-C7B301C229D6}" dt="2023-01-20T10:05:38.988" v="6992" actId="478"/>
          <ac:picMkLst>
            <pc:docMk/>
            <pc:sldMk cId="483101034" sldId="428"/>
            <ac:picMk id="12" creationId="{AD9D7E5B-8074-D396-AA7A-BC0257AD1E98}"/>
          </ac:picMkLst>
        </pc:picChg>
        <pc:picChg chg="del">
          <ac:chgData name="尾嵜 成真" userId="dd95f81a979e9056" providerId="LiveId" clId="{5D971885-B884-486E-83D6-C7B301C229D6}" dt="2023-01-20T10:05:30.730" v="6988" actId="478"/>
          <ac:picMkLst>
            <pc:docMk/>
            <pc:sldMk cId="483101034" sldId="428"/>
            <ac:picMk id="14" creationId="{7C5DEEA5-ED42-E784-B697-A89C740983C9}"/>
          </ac:picMkLst>
        </pc:picChg>
      </pc:sldChg>
      <pc:sldChg chg="addSp delSp modSp add mod">
        <pc:chgData name="尾嵜 成真" userId="dd95f81a979e9056" providerId="LiveId" clId="{5D971885-B884-486E-83D6-C7B301C229D6}" dt="2023-01-22T11:26:08.262" v="15505"/>
        <pc:sldMkLst>
          <pc:docMk/>
          <pc:sldMk cId="2899142857" sldId="429"/>
        </pc:sldMkLst>
        <pc:spChg chg="del">
          <ac:chgData name="尾嵜 成真" userId="dd95f81a979e9056" providerId="LiveId" clId="{5D971885-B884-486E-83D6-C7B301C229D6}" dt="2023-01-20T10:06:21.537" v="7003" actId="478"/>
          <ac:spMkLst>
            <pc:docMk/>
            <pc:sldMk cId="2899142857" sldId="429"/>
            <ac:spMk id="9" creationId="{E46F67FF-7B2E-C9FA-3037-55170DB8E084}"/>
          </ac:spMkLst>
        </pc:spChg>
        <pc:spChg chg="mod">
          <ac:chgData name="尾嵜 成真" userId="dd95f81a979e9056" providerId="LiveId" clId="{5D971885-B884-486E-83D6-C7B301C229D6}" dt="2023-01-21T14:30:43.853" v="11519" actId="207"/>
          <ac:spMkLst>
            <pc:docMk/>
            <pc:sldMk cId="2899142857" sldId="429"/>
            <ac:spMk id="10" creationId="{4C8D8093-D708-E46A-39FD-79BFCCF8875B}"/>
          </ac:spMkLst>
        </pc:spChg>
        <pc:spChg chg="mod">
          <ac:chgData name="尾嵜 成真" userId="dd95f81a979e9056" providerId="LiveId" clId="{5D971885-B884-486E-83D6-C7B301C229D6}" dt="2023-01-22T11:26:08.262" v="15505"/>
          <ac:spMkLst>
            <pc:docMk/>
            <pc:sldMk cId="2899142857" sldId="429"/>
            <ac:spMk id="28" creationId="{B0F217A8-646C-15BA-6733-F4B0F1014565}"/>
          </ac:spMkLst>
        </pc:spChg>
        <pc:picChg chg="add mod">
          <ac:chgData name="尾嵜 成真" userId="dd95f81a979e9056" providerId="LiveId" clId="{5D971885-B884-486E-83D6-C7B301C229D6}" dt="2023-01-20T10:17:10.108" v="8098" actId="1076"/>
          <ac:picMkLst>
            <pc:docMk/>
            <pc:sldMk cId="2899142857" sldId="429"/>
            <ac:picMk id="2" creationId="{41C4D879-CBF0-3773-2ACA-3304A0DBCCF4}"/>
          </ac:picMkLst>
        </pc:picChg>
        <pc:picChg chg="add del mod">
          <ac:chgData name="尾嵜 成真" userId="dd95f81a979e9056" providerId="LiveId" clId="{5D971885-B884-486E-83D6-C7B301C229D6}" dt="2023-01-20T14:58:30.754" v="8299" actId="478"/>
          <ac:picMkLst>
            <pc:docMk/>
            <pc:sldMk cId="2899142857" sldId="429"/>
            <ac:picMk id="3" creationId="{F834832E-7696-AE1E-4EC3-FFEEBC55C790}"/>
          </ac:picMkLst>
        </pc:picChg>
        <pc:picChg chg="add mod">
          <ac:chgData name="尾嵜 成真" userId="dd95f81a979e9056" providerId="LiveId" clId="{5D971885-B884-486E-83D6-C7B301C229D6}" dt="2023-01-20T14:58:35.412" v="8302" actId="14100"/>
          <ac:picMkLst>
            <pc:docMk/>
            <pc:sldMk cId="2899142857" sldId="429"/>
            <ac:picMk id="5" creationId="{57C932AC-A6E8-4F80-5CD2-5C6C16264649}"/>
          </ac:picMkLst>
        </pc:picChg>
        <pc:picChg chg="del">
          <ac:chgData name="尾嵜 成真" userId="dd95f81a979e9056" providerId="LiveId" clId="{5D971885-B884-486E-83D6-C7B301C229D6}" dt="2023-01-20T10:06:12.119" v="7000" actId="478"/>
          <ac:picMkLst>
            <pc:docMk/>
            <pc:sldMk cId="2899142857" sldId="429"/>
            <ac:picMk id="12" creationId="{AD9D7E5B-8074-D396-AA7A-BC0257AD1E98}"/>
          </ac:picMkLst>
        </pc:picChg>
        <pc:picChg chg="del">
          <ac:chgData name="尾嵜 成真" userId="dd95f81a979e9056" providerId="LiveId" clId="{5D971885-B884-486E-83D6-C7B301C229D6}" dt="2023-01-20T10:06:12.119" v="7000" actId="478"/>
          <ac:picMkLst>
            <pc:docMk/>
            <pc:sldMk cId="2899142857" sldId="429"/>
            <ac:picMk id="14" creationId="{7C5DEEA5-ED42-E784-B697-A89C740983C9}"/>
          </ac:picMkLst>
        </pc:picChg>
      </pc:sldChg>
      <pc:sldChg chg="modSp add del mod">
        <pc:chgData name="尾嵜 成真" userId="dd95f81a979e9056" providerId="LiveId" clId="{5D971885-B884-486E-83D6-C7B301C229D6}" dt="2023-01-20T15:25:39.497" v="9177" actId="47"/>
        <pc:sldMkLst>
          <pc:docMk/>
          <pc:sldMk cId="262943565" sldId="430"/>
        </pc:sldMkLst>
        <pc:spChg chg="mod">
          <ac:chgData name="尾嵜 成真" userId="dd95f81a979e9056" providerId="LiveId" clId="{5D971885-B884-486E-83D6-C7B301C229D6}" dt="2023-01-20T14:47:19.775" v="8225" actId="20577"/>
          <ac:spMkLst>
            <pc:docMk/>
            <pc:sldMk cId="262943565" sldId="430"/>
            <ac:spMk id="29" creationId="{A17934AB-FCC8-3776-1635-6E61D9A7D43B}"/>
          </ac:spMkLst>
        </pc:spChg>
      </pc:sldChg>
      <pc:sldChg chg="addSp modSp add mod ord">
        <pc:chgData name="尾嵜 成真" userId="dd95f81a979e9056" providerId="LiveId" clId="{5D971885-B884-486E-83D6-C7B301C229D6}" dt="2023-01-22T11:27:32.542" v="15581"/>
        <pc:sldMkLst>
          <pc:docMk/>
          <pc:sldMk cId="4080906473" sldId="431"/>
        </pc:sldMkLst>
        <pc:spChg chg="mod">
          <ac:chgData name="尾嵜 成真" userId="dd95f81a979e9056" providerId="LiveId" clId="{5D971885-B884-486E-83D6-C7B301C229D6}" dt="2023-01-22T06:44:38.920" v="14417" actId="20577"/>
          <ac:spMkLst>
            <pc:docMk/>
            <pc:sldMk cId="4080906473" sldId="431"/>
            <ac:spMk id="10" creationId="{4C8D8093-D708-E46A-39FD-79BFCCF8875B}"/>
          </ac:spMkLst>
        </pc:spChg>
        <pc:spChg chg="mod">
          <ac:chgData name="尾嵜 成真" userId="dd95f81a979e9056" providerId="LiveId" clId="{5D971885-B884-486E-83D6-C7B301C229D6}" dt="2023-01-22T11:27:32.542" v="15581"/>
          <ac:spMkLst>
            <pc:docMk/>
            <pc:sldMk cId="4080906473" sldId="431"/>
            <ac:spMk id="28" creationId="{B0F217A8-646C-15BA-6733-F4B0F1014565}"/>
          </ac:spMkLst>
        </pc:spChg>
        <pc:spChg chg="mod">
          <ac:chgData name="尾嵜 成真" userId="dd95f81a979e9056" providerId="LiveId" clId="{5D971885-B884-486E-83D6-C7B301C229D6}" dt="2023-01-21T14:12:35.851" v="10137" actId="20577"/>
          <ac:spMkLst>
            <pc:docMk/>
            <pc:sldMk cId="4080906473" sldId="431"/>
            <ac:spMk id="29" creationId="{A17934AB-FCC8-3776-1635-6E61D9A7D43B}"/>
          </ac:spMkLst>
        </pc:spChg>
        <pc:picChg chg="add mod">
          <ac:chgData name="尾嵜 成真" userId="dd95f81a979e9056" providerId="LiveId" clId="{5D971885-B884-486E-83D6-C7B301C229D6}" dt="2023-01-21T14:20:28.002" v="10721" actId="14100"/>
          <ac:picMkLst>
            <pc:docMk/>
            <pc:sldMk cId="4080906473" sldId="431"/>
            <ac:picMk id="3" creationId="{471197F1-CB6E-B716-DF01-571BB1782A4A}"/>
          </ac:picMkLst>
        </pc:picChg>
        <pc:picChg chg="add mod">
          <ac:chgData name="尾嵜 成真" userId="dd95f81a979e9056" providerId="LiveId" clId="{5D971885-B884-486E-83D6-C7B301C229D6}" dt="2023-01-21T14:24:10.812" v="10981" actId="14100"/>
          <ac:picMkLst>
            <pc:docMk/>
            <pc:sldMk cId="4080906473" sldId="431"/>
            <ac:picMk id="5" creationId="{9C3DBAA9-AEF3-6008-500A-812BAD3BD59D}"/>
          </ac:picMkLst>
        </pc:picChg>
      </pc:sldChg>
      <pc:sldChg chg="addSp modSp add mod">
        <pc:chgData name="尾嵜 成真" userId="dd95f81a979e9056" providerId="LiveId" clId="{5D971885-B884-486E-83D6-C7B301C229D6}" dt="2023-01-22T11:27:08.830" v="15564" actId="20577"/>
        <pc:sldMkLst>
          <pc:docMk/>
          <pc:sldMk cId="1952076836" sldId="432"/>
        </pc:sldMkLst>
        <pc:spChg chg="mod">
          <ac:chgData name="尾嵜 成真" userId="dd95f81a979e9056" providerId="LiveId" clId="{5D971885-B884-486E-83D6-C7B301C229D6}" dt="2023-01-22T09:06:09.739" v="15425"/>
          <ac:spMkLst>
            <pc:docMk/>
            <pc:sldMk cId="1952076836" sldId="432"/>
            <ac:spMk id="10" creationId="{4C8D8093-D708-E46A-39FD-79BFCCF8875B}"/>
          </ac:spMkLst>
        </pc:spChg>
        <pc:spChg chg="mod">
          <ac:chgData name="尾嵜 成真" userId="dd95f81a979e9056" providerId="LiveId" clId="{5D971885-B884-486E-83D6-C7B301C229D6}" dt="2023-01-22T11:27:08.830" v="15564" actId="20577"/>
          <ac:spMkLst>
            <pc:docMk/>
            <pc:sldMk cId="1952076836" sldId="432"/>
            <ac:spMk id="28" creationId="{B0F217A8-646C-15BA-6733-F4B0F1014565}"/>
          </ac:spMkLst>
        </pc:spChg>
        <pc:spChg chg="mod">
          <ac:chgData name="尾嵜 成真" userId="dd95f81a979e9056" providerId="LiveId" clId="{5D971885-B884-486E-83D6-C7B301C229D6}" dt="2023-01-20T14:47:59.374" v="8239" actId="20577"/>
          <ac:spMkLst>
            <pc:docMk/>
            <pc:sldMk cId="1952076836" sldId="432"/>
            <ac:spMk id="29" creationId="{A17934AB-FCC8-3776-1635-6E61D9A7D43B}"/>
          </ac:spMkLst>
        </pc:spChg>
        <pc:picChg chg="add mod">
          <ac:chgData name="尾嵜 成真" userId="dd95f81a979e9056" providerId="LiveId" clId="{5D971885-B884-486E-83D6-C7B301C229D6}" dt="2023-01-21T15:02:42.998" v="12646" actId="1076"/>
          <ac:picMkLst>
            <pc:docMk/>
            <pc:sldMk cId="1952076836" sldId="432"/>
            <ac:picMk id="3" creationId="{49D7CE06-16A1-5FF5-D98B-91E2AC0ABF87}"/>
          </ac:picMkLst>
        </pc:picChg>
        <pc:picChg chg="add mod">
          <ac:chgData name="尾嵜 成真" userId="dd95f81a979e9056" providerId="LiveId" clId="{5D971885-B884-486E-83D6-C7B301C229D6}" dt="2023-01-21T15:02:44.602" v="12647" actId="1076"/>
          <ac:picMkLst>
            <pc:docMk/>
            <pc:sldMk cId="1952076836" sldId="432"/>
            <ac:picMk id="5" creationId="{6BAED9C9-02D2-98C6-490C-919923D4364A}"/>
          </ac:picMkLst>
        </pc:picChg>
        <pc:picChg chg="add mod">
          <ac:chgData name="尾嵜 成真" userId="dd95f81a979e9056" providerId="LiveId" clId="{5D971885-B884-486E-83D6-C7B301C229D6}" dt="2023-01-21T15:02:41.175" v="12645" actId="1076"/>
          <ac:picMkLst>
            <pc:docMk/>
            <pc:sldMk cId="1952076836" sldId="432"/>
            <ac:picMk id="7" creationId="{9D0F1D41-EEB2-D817-D62B-FFB5258774F6}"/>
          </ac:picMkLst>
        </pc:picChg>
      </pc:sldChg>
      <pc:sldChg chg="addSp modSp add mod">
        <pc:chgData name="尾嵜 成真" userId="dd95f81a979e9056" providerId="LiveId" clId="{5D971885-B884-486E-83D6-C7B301C229D6}" dt="2023-01-23T08:48:19.844" v="15729"/>
        <pc:sldMkLst>
          <pc:docMk/>
          <pc:sldMk cId="1832732409" sldId="433"/>
        </pc:sldMkLst>
        <pc:spChg chg="add mod">
          <ac:chgData name="尾嵜 成真" userId="dd95f81a979e9056" providerId="LiveId" clId="{5D971885-B884-486E-83D6-C7B301C229D6}" dt="2023-01-21T15:30:59.868" v="14397" actId="1076"/>
          <ac:spMkLst>
            <pc:docMk/>
            <pc:sldMk cId="1832732409" sldId="433"/>
            <ac:spMk id="6" creationId="{90E765CB-2ED9-DB42-BD57-B96310BABDFA}"/>
          </ac:spMkLst>
        </pc:spChg>
        <pc:spChg chg="add mod">
          <ac:chgData name="尾嵜 成真" userId="dd95f81a979e9056" providerId="LiveId" clId="{5D971885-B884-486E-83D6-C7B301C229D6}" dt="2023-01-21T15:31:07.117" v="14399" actId="1076"/>
          <ac:spMkLst>
            <pc:docMk/>
            <pc:sldMk cId="1832732409" sldId="433"/>
            <ac:spMk id="7" creationId="{4AE06481-BFE5-F246-6232-1588235D553D}"/>
          </ac:spMkLst>
        </pc:spChg>
        <pc:spChg chg="mod">
          <ac:chgData name="尾嵜 成真" userId="dd95f81a979e9056" providerId="LiveId" clId="{5D971885-B884-486E-83D6-C7B301C229D6}" dt="2023-01-21T15:27:48.239" v="14370" actId="20577"/>
          <ac:spMkLst>
            <pc:docMk/>
            <pc:sldMk cId="1832732409" sldId="433"/>
            <ac:spMk id="10" creationId="{4C8D8093-D708-E46A-39FD-79BFCCF8875B}"/>
          </ac:spMkLst>
        </pc:spChg>
        <pc:spChg chg="mod">
          <ac:chgData name="尾嵜 成真" userId="dd95f81a979e9056" providerId="LiveId" clId="{5D971885-B884-486E-83D6-C7B301C229D6}" dt="2023-01-23T08:48:19.844" v="15729"/>
          <ac:spMkLst>
            <pc:docMk/>
            <pc:sldMk cId="1832732409" sldId="433"/>
            <ac:spMk id="28" creationId="{B0F217A8-646C-15BA-6733-F4B0F1014565}"/>
          </ac:spMkLst>
        </pc:spChg>
        <pc:spChg chg="mod">
          <ac:chgData name="尾嵜 成真" userId="dd95f81a979e9056" providerId="LiveId" clId="{5D971885-B884-486E-83D6-C7B301C229D6}" dt="2023-01-20T14:48:10.529" v="8243" actId="20577"/>
          <ac:spMkLst>
            <pc:docMk/>
            <pc:sldMk cId="1832732409" sldId="433"/>
            <ac:spMk id="29" creationId="{A17934AB-FCC8-3776-1635-6E61D9A7D43B}"/>
          </ac:spMkLst>
        </pc:spChg>
        <pc:picChg chg="add mod">
          <ac:chgData name="尾嵜 成真" userId="dd95f81a979e9056" providerId="LiveId" clId="{5D971885-B884-486E-83D6-C7B301C229D6}" dt="2023-01-21T15:30:54.699" v="14395" actId="1076"/>
          <ac:picMkLst>
            <pc:docMk/>
            <pc:sldMk cId="1832732409" sldId="433"/>
            <ac:picMk id="3" creationId="{4B987150-15ED-ED22-ACE8-4B3141D86DDE}"/>
          </ac:picMkLst>
        </pc:picChg>
        <pc:picChg chg="add mod">
          <ac:chgData name="尾嵜 成真" userId="dd95f81a979e9056" providerId="LiveId" clId="{5D971885-B884-486E-83D6-C7B301C229D6}" dt="2023-01-21T15:30:56.837" v="14396" actId="1076"/>
          <ac:picMkLst>
            <pc:docMk/>
            <pc:sldMk cId="1832732409" sldId="433"/>
            <ac:picMk id="5" creationId="{A94CAD40-AE91-D364-5109-459A0506E49D}"/>
          </ac:picMkLst>
        </pc:picChg>
      </pc:sldChg>
      <pc:sldChg chg="addSp delSp modSp add mod">
        <pc:chgData name="尾嵜 成真" userId="dd95f81a979e9056" providerId="LiveId" clId="{5D971885-B884-486E-83D6-C7B301C229D6}" dt="2023-01-22T11:26:30.166" v="15522" actId="20577"/>
        <pc:sldMkLst>
          <pc:docMk/>
          <pc:sldMk cId="2971144557" sldId="434"/>
        </pc:sldMkLst>
        <pc:spChg chg="mod">
          <ac:chgData name="尾嵜 成真" userId="dd95f81a979e9056" providerId="LiveId" clId="{5D971885-B884-486E-83D6-C7B301C229D6}" dt="2023-01-21T14:31:01.609" v="11523" actId="114"/>
          <ac:spMkLst>
            <pc:docMk/>
            <pc:sldMk cId="2971144557" sldId="434"/>
            <ac:spMk id="10" creationId="{4C8D8093-D708-E46A-39FD-79BFCCF8875B}"/>
          </ac:spMkLst>
        </pc:spChg>
        <pc:spChg chg="mod">
          <ac:chgData name="尾嵜 成真" userId="dd95f81a979e9056" providerId="LiveId" clId="{5D971885-B884-486E-83D6-C7B301C229D6}" dt="2023-01-22T11:26:30.166" v="15522" actId="20577"/>
          <ac:spMkLst>
            <pc:docMk/>
            <pc:sldMk cId="2971144557" sldId="434"/>
            <ac:spMk id="28" creationId="{B0F217A8-646C-15BA-6733-F4B0F1014565}"/>
          </ac:spMkLst>
        </pc:spChg>
        <pc:spChg chg="mod">
          <ac:chgData name="尾嵜 成真" userId="dd95f81a979e9056" providerId="LiveId" clId="{5D971885-B884-486E-83D6-C7B301C229D6}" dt="2023-01-20T15:06:39.487" v="8355" actId="20577"/>
          <ac:spMkLst>
            <pc:docMk/>
            <pc:sldMk cId="2971144557" sldId="434"/>
            <ac:spMk id="29" creationId="{A17934AB-FCC8-3776-1635-6E61D9A7D43B}"/>
          </ac:spMkLst>
        </pc:spChg>
        <pc:picChg chg="add mod">
          <ac:chgData name="尾嵜 成真" userId="dd95f81a979e9056" providerId="LiveId" clId="{5D971885-B884-486E-83D6-C7B301C229D6}" dt="2023-01-20T15:11:39.145" v="8486" actId="1076"/>
          <ac:picMkLst>
            <pc:docMk/>
            <pc:sldMk cId="2971144557" sldId="434"/>
            <ac:picMk id="3" creationId="{3AED7B0B-A4D4-76C5-DB4A-FB1268E8359D}"/>
          </ac:picMkLst>
        </pc:picChg>
        <pc:picChg chg="add mod">
          <ac:chgData name="尾嵜 成真" userId="dd95f81a979e9056" providerId="LiveId" clId="{5D971885-B884-486E-83D6-C7B301C229D6}" dt="2023-01-20T15:11:50.288" v="8489" actId="1076"/>
          <ac:picMkLst>
            <pc:docMk/>
            <pc:sldMk cId="2971144557" sldId="434"/>
            <ac:picMk id="5" creationId="{DC919C68-7EEF-6A9F-BD93-5C088708AE37}"/>
          </ac:picMkLst>
        </pc:picChg>
        <pc:picChg chg="del">
          <ac:chgData name="尾嵜 成真" userId="dd95f81a979e9056" providerId="LiveId" clId="{5D971885-B884-486E-83D6-C7B301C229D6}" dt="2023-01-20T15:11:04.046" v="8477" actId="478"/>
          <ac:picMkLst>
            <pc:docMk/>
            <pc:sldMk cId="2971144557" sldId="434"/>
            <ac:picMk id="7" creationId="{390C2C71-6341-BCA3-2AA1-88118B7C3711}"/>
          </ac:picMkLst>
        </pc:picChg>
        <pc:picChg chg="del">
          <ac:chgData name="尾嵜 成真" userId="dd95f81a979e9056" providerId="LiveId" clId="{5D971885-B884-486E-83D6-C7B301C229D6}" dt="2023-01-20T15:11:29.367" v="8482" actId="478"/>
          <ac:picMkLst>
            <pc:docMk/>
            <pc:sldMk cId="2971144557" sldId="434"/>
            <ac:picMk id="9" creationId="{3BCA4F2D-272A-54B8-4E22-163918F4B83F}"/>
          </ac:picMkLst>
        </pc:picChg>
        <pc:picChg chg="del">
          <ac:chgData name="尾嵜 成真" userId="dd95f81a979e9056" providerId="LiveId" clId="{5D971885-B884-486E-83D6-C7B301C229D6}" dt="2023-01-20T15:11:05.641" v="8478" actId="478"/>
          <ac:picMkLst>
            <pc:docMk/>
            <pc:sldMk cId="2971144557" sldId="434"/>
            <ac:picMk id="12" creationId="{3D4DC345-41C5-8C72-A84A-3BA5A539FD31}"/>
          </ac:picMkLst>
        </pc:picChg>
      </pc:sldChg>
      <pc:sldChg chg="addSp delSp modSp add mod">
        <pc:chgData name="尾嵜 成真" userId="dd95f81a979e9056" providerId="LiveId" clId="{5D971885-B884-486E-83D6-C7B301C229D6}" dt="2023-01-22T11:26:22.006" v="15513"/>
        <pc:sldMkLst>
          <pc:docMk/>
          <pc:sldMk cId="3901242796" sldId="435"/>
        </pc:sldMkLst>
        <pc:spChg chg="mod">
          <ac:chgData name="尾嵜 成真" userId="dd95f81a979e9056" providerId="LiveId" clId="{5D971885-B884-486E-83D6-C7B301C229D6}" dt="2023-01-20T15:19:47.492" v="9157" actId="20577"/>
          <ac:spMkLst>
            <pc:docMk/>
            <pc:sldMk cId="3901242796" sldId="435"/>
            <ac:spMk id="10" creationId="{4C8D8093-D708-E46A-39FD-79BFCCF8875B}"/>
          </ac:spMkLst>
        </pc:spChg>
        <pc:spChg chg="mod">
          <ac:chgData name="尾嵜 成真" userId="dd95f81a979e9056" providerId="LiveId" clId="{5D971885-B884-486E-83D6-C7B301C229D6}" dt="2023-01-22T11:26:22.006" v="15513"/>
          <ac:spMkLst>
            <pc:docMk/>
            <pc:sldMk cId="3901242796" sldId="435"/>
            <ac:spMk id="28" creationId="{B0F217A8-646C-15BA-6733-F4B0F1014565}"/>
          </ac:spMkLst>
        </pc:spChg>
        <pc:picChg chg="add del mod">
          <ac:chgData name="尾嵜 成真" userId="dd95f81a979e9056" providerId="LiveId" clId="{5D971885-B884-486E-83D6-C7B301C229D6}" dt="2023-01-20T15:21:25" v="9163" actId="478"/>
          <ac:picMkLst>
            <pc:docMk/>
            <pc:sldMk cId="3901242796" sldId="435"/>
            <ac:picMk id="3" creationId="{2E1DA053-830A-792B-6F8D-1A3AD6AF8F2D}"/>
          </ac:picMkLst>
        </pc:picChg>
        <pc:picChg chg="add mod">
          <ac:chgData name="尾嵜 成真" userId="dd95f81a979e9056" providerId="LiveId" clId="{5D971885-B884-486E-83D6-C7B301C229D6}" dt="2023-01-20T15:25:27.454" v="9176" actId="1076"/>
          <ac:picMkLst>
            <pc:docMk/>
            <pc:sldMk cId="3901242796" sldId="435"/>
            <ac:picMk id="5" creationId="{A26B3837-3E8D-EA51-C79B-564738F74825}"/>
          </ac:picMkLst>
        </pc:picChg>
        <pc:picChg chg="del">
          <ac:chgData name="尾嵜 成真" userId="dd95f81a979e9056" providerId="LiveId" clId="{5D971885-B884-486E-83D6-C7B301C229D6}" dt="2023-01-20T15:21:17.132" v="9158" actId="478"/>
          <ac:picMkLst>
            <pc:docMk/>
            <pc:sldMk cId="3901242796" sldId="435"/>
            <ac:picMk id="7" creationId="{390C2C71-6341-BCA3-2AA1-88118B7C3711}"/>
          </ac:picMkLst>
        </pc:picChg>
        <pc:picChg chg="del">
          <ac:chgData name="尾嵜 成真" userId="dd95f81a979e9056" providerId="LiveId" clId="{5D971885-B884-486E-83D6-C7B301C229D6}" dt="2023-01-20T15:21:20.205" v="9160" actId="478"/>
          <ac:picMkLst>
            <pc:docMk/>
            <pc:sldMk cId="3901242796" sldId="435"/>
            <ac:picMk id="9" creationId="{3BCA4F2D-272A-54B8-4E22-163918F4B83F}"/>
          </ac:picMkLst>
        </pc:picChg>
        <pc:picChg chg="del">
          <ac:chgData name="尾嵜 成真" userId="dd95f81a979e9056" providerId="LiveId" clId="{5D971885-B884-486E-83D6-C7B301C229D6}" dt="2023-01-20T15:21:18.620" v="9159" actId="478"/>
          <ac:picMkLst>
            <pc:docMk/>
            <pc:sldMk cId="3901242796" sldId="435"/>
            <ac:picMk id="12" creationId="{3D4DC345-41C5-8C72-A84A-3BA5A539FD31}"/>
          </ac:picMkLst>
        </pc:picChg>
      </pc:sldChg>
      <pc:sldChg chg="addSp delSp modSp add mod">
        <pc:chgData name="尾嵜 成真" userId="dd95f81a979e9056" providerId="LiveId" clId="{5D971885-B884-486E-83D6-C7B301C229D6}" dt="2023-01-22T11:26:45.875" v="15539" actId="20577"/>
        <pc:sldMkLst>
          <pc:docMk/>
          <pc:sldMk cId="2772633897" sldId="436"/>
        </pc:sldMkLst>
        <pc:spChg chg="mod">
          <ac:chgData name="尾嵜 成真" userId="dd95f81a979e9056" providerId="LiveId" clId="{5D971885-B884-486E-83D6-C7B301C229D6}" dt="2023-01-21T14:31:30.270" v="11526" actId="207"/>
          <ac:spMkLst>
            <pc:docMk/>
            <pc:sldMk cId="2772633897" sldId="436"/>
            <ac:spMk id="10" creationId="{4C8D8093-D708-E46A-39FD-79BFCCF8875B}"/>
          </ac:spMkLst>
        </pc:spChg>
        <pc:spChg chg="mod">
          <ac:chgData name="尾嵜 成真" userId="dd95f81a979e9056" providerId="LiveId" clId="{5D971885-B884-486E-83D6-C7B301C229D6}" dt="2023-01-22T11:26:45.875" v="15539" actId="20577"/>
          <ac:spMkLst>
            <pc:docMk/>
            <pc:sldMk cId="2772633897" sldId="436"/>
            <ac:spMk id="28" creationId="{B0F217A8-646C-15BA-6733-F4B0F1014565}"/>
          </ac:spMkLst>
        </pc:spChg>
        <pc:spChg chg="mod">
          <ac:chgData name="尾嵜 成真" userId="dd95f81a979e9056" providerId="LiveId" clId="{5D971885-B884-486E-83D6-C7B301C229D6}" dt="2023-01-20T15:26:31.582" v="9204" actId="20577"/>
          <ac:spMkLst>
            <pc:docMk/>
            <pc:sldMk cId="2772633897" sldId="436"/>
            <ac:spMk id="29" creationId="{A17934AB-FCC8-3776-1635-6E61D9A7D43B}"/>
          </ac:spMkLst>
        </pc:spChg>
        <pc:picChg chg="del mod">
          <ac:chgData name="尾嵜 成真" userId="dd95f81a979e9056" providerId="LiveId" clId="{5D971885-B884-486E-83D6-C7B301C229D6}" dt="2023-01-20T15:26:56.600" v="9291" actId="478"/>
          <ac:picMkLst>
            <pc:docMk/>
            <pc:sldMk cId="2772633897" sldId="436"/>
            <ac:picMk id="3" creationId="{3AED7B0B-A4D4-76C5-DB4A-FB1268E8359D}"/>
          </ac:picMkLst>
        </pc:picChg>
        <pc:picChg chg="add mod">
          <ac:chgData name="尾嵜 成真" userId="dd95f81a979e9056" providerId="LiveId" clId="{5D971885-B884-486E-83D6-C7B301C229D6}" dt="2023-01-21T14:09:51.952" v="10129" actId="14100"/>
          <ac:picMkLst>
            <pc:docMk/>
            <pc:sldMk cId="2772633897" sldId="436"/>
            <ac:picMk id="4" creationId="{133BB053-5484-AA4D-8A69-B3F776A9818D}"/>
          </ac:picMkLst>
        </pc:picChg>
        <pc:picChg chg="del">
          <ac:chgData name="尾嵜 成真" userId="dd95f81a979e9056" providerId="LiveId" clId="{5D971885-B884-486E-83D6-C7B301C229D6}" dt="2023-01-20T15:26:58.025" v="9292" actId="478"/>
          <ac:picMkLst>
            <pc:docMk/>
            <pc:sldMk cId="2772633897" sldId="436"/>
            <ac:picMk id="5" creationId="{DC919C68-7EEF-6A9F-BD93-5C088708AE37}"/>
          </ac:picMkLst>
        </pc:picChg>
        <pc:picChg chg="add del mod">
          <ac:chgData name="尾嵜 成真" userId="dd95f81a979e9056" providerId="LiveId" clId="{5D971885-B884-486E-83D6-C7B301C229D6}" dt="2023-01-21T14:09:46.952" v="10128" actId="478"/>
          <ac:picMkLst>
            <pc:docMk/>
            <pc:sldMk cId="2772633897" sldId="436"/>
            <ac:picMk id="7" creationId="{9712A990-A6FB-5A5F-7FDC-C2478A41E4C2}"/>
          </ac:picMkLst>
        </pc:picChg>
      </pc:sldChg>
      <pc:sldChg chg="addSp delSp modSp add mod">
        <pc:chgData name="尾嵜 成真" userId="dd95f81a979e9056" providerId="LiveId" clId="{5D971885-B884-486E-83D6-C7B301C229D6}" dt="2023-01-22T11:27:15.440" v="15565"/>
        <pc:sldMkLst>
          <pc:docMk/>
          <pc:sldMk cId="1158776125" sldId="437"/>
        </pc:sldMkLst>
        <pc:spChg chg="mod">
          <ac:chgData name="尾嵜 成真" userId="dd95f81a979e9056" providerId="LiveId" clId="{5D971885-B884-486E-83D6-C7B301C229D6}" dt="2023-01-21T15:21:15.061" v="13968" actId="114"/>
          <ac:spMkLst>
            <pc:docMk/>
            <pc:sldMk cId="1158776125" sldId="437"/>
            <ac:spMk id="10" creationId="{4C8D8093-D708-E46A-39FD-79BFCCF8875B}"/>
          </ac:spMkLst>
        </pc:spChg>
        <pc:spChg chg="mod">
          <ac:chgData name="尾嵜 成真" userId="dd95f81a979e9056" providerId="LiveId" clId="{5D971885-B884-486E-83D6-C7B301C229D6}" dt="2023-01-22T11:27:15.440" v="15565"/>
          <ac:spMkLst>
            <pc:docMk/>
            <pc:sldMk cId="1158776125" sldId="437"/>
            <ac:spMk id="28" creationId="{B0F217A8-646C-15BA-6733-F4B0F1014565}"/>
          </ac:spMkLst>
        </pc:spChg>
        <pc:picChg chg="del">
          <ac:chgData name="尾嵜 成真" userId="dd95f81a979e9056" providerId="LiveId" clId="{5D971885-B884-486E-83D6-C7B301C229D6}" dt="2023-01-21T15:00:43.563" v="12607" actId="478"/>
          <ac:picMkLst>
            <pc:docMk/>
            <pc:sldMk cId="1158776125" sldId="437"/>
            <ac:picMk id="3" creationId="{49D7CE06-16A1-5FF5-D98B-91E2AC0ABF87}"/>
          </ac:picMkLst>
        </pc:picChg>
        <pc:picChg chg="add mod">
          <ac:chgData name="尾嵜 成真" userId="dd95f81a979e9056" providerId="LiveId" clId="{5D971885-B884-486E-83D6-C7B301C229D6}" dt="2023-01-21T15:07:24.200" v="13191" actId="1076"/>
          <ac:picMkLst>
            <pc:docMk/>
            <pc:sldMk cId="1158776125" sldId="437"/>
            <ac:picMk id="4" creationId="{147906CE-BA63-D57F-CA75-78E54D343308}"/>
          </ac:picMkLst>
        </pc:picChg>
        <pc:picChg chg="del">
          <ac:chgData name="尾嵜 成真" userId="dd95f81a979e9056" providerId="LiveId" clId="{5D971885-B884-486E-83D6-C7B301C229D6}" dt="2023-01-21T15:00:43.563" v="12607" actId="478"/>
          <ac:picMkLst>
            <pc:docMk/>
            <pc:sldMk cId="1158776125" sldId="437"/>
            <ac:picMk id="5" creationId="{6BAED9C9-02D2-98C6-490C-919923D4364A}"/>
          </ac:picMkLst>
        </pc:picChg>
        <pc:picChg chg="del">
          <ac:chgData name="尾嵜 成真" userId="dd95f81a979e9056" providerId="LiveId" clId="{5D971885-B884-486E-83D6-C7B301C229D6}" dt="2023-01-21T15:00:43.563" v="12607" actId="478"/>
          <ac:picMkLst>
            <pc:docMk/>
            <pc:sldMk cId="1158776125" sldId="437"/>
            <ac:picMk id="7" creationId="{9D0F1D41-EEB2-D817-D62B-FFB5258774F6}"/>
          </ac:picMkLst>
        </pc:picChg>
      </pc:sldChg>
      <pc:sldChg chg="modSp add del mod">
        <pc:chgData name="尾嵜 成真" userId="dd95f81a979e9056" providerId="LiveId" clId="{5D971885-B884-486E-83D6-C7B301C229D6}" dt="2023-01-21T15:17:11.581" v="13759" actId="47"/>
        <pc:sldMkLst>
          <pc:docMk/>
          <pc:sldMk cId="1109318152" sldId="438"/>
        </pc:sldMkLst>
        <pc:spChg chg="mod">
          <ac:chgData name="尾嵜 成真" userId="dd95f81a979e9056" providerId="LiveId" clId="{5D971885-B884-486E-83D6-C7B301C229D6}" dt="2023-01-21T15:16:39.321" v="13758" actId="20577"/>
          <ac:spMkLst>
            <pc:docMk/>
            <pc:sldMk cId="1109318152" sldId="438"/>
            <ac:spMk id="10" creationId="{4C8D8093-D708-E46A-39FD-79BFCCF8875B}"/>
          </ac:spMkLst>
        </pc:spChg>
      </pc:sldChg>
      <pc:sldChg chg="addSp delSp modSp add mod">
        <pc:chgData name="尾嵜 成真" userId="dd95f81a979e9056" providerId="LiveId" clId="{5D971885-B884-486E-83D6-C7B301C229D6}" dt="2023-01-22T11:26:54.144" v="15550" actId="20577"/>
        <pc:sldMkLst>
          <pc:docMk/>
          <pc:sldMk cId="1483020319" sldId="438"/>
        </pc:sldMkLst>
        <pc:spChg chg="mod">
          <ac:chgData name="尾嵜 成真" userId="dd95f81a979e9056" providerId="LiveId" clId="{5D971885-B884-486E-83D6-C7B301C229D6}" dt="2023-01-22T09:01:57.059" v="15417" actId="6549"/>
          <ac:spMkLst>
            <pc:docMk/>
            <pc:sldMk cId="1483020319" sldId="438"/>
            <ac:spMk id="10" creationId="{4C8D8093-D708-E46A-39FD-79BFCCF8875B}"/>
          </ac:spMkLst>
        </pc:spChg>
        <pc:spChg chg="mod">
          <ac:chgData name="尾嵜 成真" userId="dd95f81a979e9056" providerId="LiveId" clId="{5D971885-B884-486E-83D6-C7B301C229D6}" dt="2023-01-22T11:26:54.144" v="15550" actId="20577"/>
          <ac:spMkLst>
            <pc:docMk/>
            <pc:sldMk cId="1483020319" sldId="438"/>
            <ac:spMk id="28" creationId="{B0F217A8-646C-15BA-6733-F4B0F1014565}"/>
          </ac:spMkLst>
        </pc:spChg>
        <pc:spChg chg="mod">
          <ac:chgData name="尾嵜 成真" userId="dd95f81a979e9056" providerId="LiveId" clId="{5D971885-B884-486E-83D6-C7B301C229D6}" dt="2023-01-22T07:07:29.185" v="14422" actId="20577"/>
          <ac:spMkLst>
            <pc:docMk/>
            <pc:sldMk cId="1483020319" sldId="438"/>
            <ac:spMk id="29" creationId="{A17934AB-FCC8-3776-1635-6E61D9A7D43B}"/>
          </ac:spMkLst>
        </pc:spChg>
        <pc:picChg chg="add mod">
          <ac:chgData name="尾嵜 成真" userId="dd95f81a979e9056" providerId="LiveId" clId="{5D971885-B884-486E-83D6-C7B301C229D6}" dt="2023-01-22T09:01:55.401" v="15416" actId="1076"/>
          <ac:picMkLst>
            <pc:docMk/>
            <pc:sldMk cId="1483020319" sldId="438"/>
            <ac:picMk id="3" creationId="{11B173DE-0835-C6E6-AE5A-2D10F671E14A}"/>
          </ac:picMkLst>
        </pc:picChg>
        <pc:picChg chg="del">
          <ac:chgData name="尾嵜 成真" userId="dd95f81a979e9056" providerId="LiveId" clId="{5D971885-B884-486E-83D6-C7B301C229D6}" dt="2023-01-22T07:09:57.496" v="14610" actId="478"/>
          <ac:picMkLst>
            <pc:docMk/>
            <pc:sldMk cId="1483020319" sldId="438"/>
            <ac:picMk id="4" creationId="{133BB053-5484-AA4D-8A69-B3F776A9818D}"/>
          </ac:picMkLst>
        </pc:picChg>
        <pc:picChg chg="add mod">
          <ac:chgData name="尾嵜 成真" userId="dd95f81a979e9056" providerId="LiveId" clId="{5D971885-B884-486E-83D6-C7B301C229D6}" dt="2023-01-22T09:02:00.943" v="15418" actId="1076"/>
          <ac:picMkLst>
            <pc:docMk/>
            <pc:sldMk cId="1483020319" sldId="438"/>
            <ac:picMk id="6" creationId="{482CDB89-92BA-83E9-3F8E-BC7699CAEFC4}"/>
          </ac:picMkLst>
        </pc:picChg>
        <pc:picChg chg="add mod">
          <ac:chgData name="尾嵜 成真" userId="dd95f81a979e9056" providerId="LiveId" clId="{5D971885-B884-486E-83D6-C7B301C229D6}" dt="2023-01-22T09:02:04.955" v="15419" actId="1076"/>
          <ac:picMkLst>
            <pc:docMk/>
            <pc:sldMk cId="1483020319" sldId="438"/>
            <ac:picMk id="8" creationId="{4754B63C-1517-AB79-12D7-15FE2681CA13}"/>
          </ac:picMkLst>
        </pc:picChg>
      </pc:sldChg>
    </pc:docChg>
  </pc:docChgLst>
  <pc:docChgLst>
    <pc:chgData name="尾嵜 成真" userId="dd95f81a979e9056" providerId="LiveId" clId="{4AE731A8-771B-4059-BD1F-4064A0027A78}"/>
    <pc:docChg chg="modSld">
      <pc:chgData name="尾嵜 成真" userId="dd95f81a979e9056" providerId="LiveId" clId="{4AE731A8-771B-4059-BD1F-4064A0027A78}" dt="2022-12-03T13:22:01.505" v="209" actId="113"/>
      <pc:docMkLst>
        <pc:docMk/>
      </pc:docMkLst>
      <pc:sldChg chg="modSp mod">
        <pc:chgData name="尾嵜 成真" userId="dd95f81a979e9056" providerId="LiveId" clId="{4AE731A8-771B-4059-BD1F-4064A0027A78}" dt="2022-12-03T13:22:01.505" v="209" actId="113"/>
        <pc:sldMkLst>
          <pc:docMk/>
          <pc:sldMk cId="0" sldId="293"/>
        </pc:sldMkLst>
        <pc:spChg chg="mod">
          <ac:chgData name="尾嵜 成真" userId="dd95f81a979e9056" providerId="LiveId" clId="{4AE731A8-771B-4059-BD1F-4064A0027A78}" dt="2022-12-03T13:22:01.505" v="209" actId="113"/>
          <ac:spMkLst>
            <pc:docMk/>
            <pc:sldMk cId="0" sldId="293"/>
            <ac:spMk id="7" creationId="{00000000-0000-0000-0000-000000000000}"/>
          </ac:spMkLst>
        </pc:spChg>
      </pc:sldChg>
      <pc:sldChg chg="modSp mod">
        <pc:chgData name="尾嵜 成真" userId="dd95f81a979e9056" providerId="LiveId" clId="{4AE731A8-771B-4059-BD1F-4064A0027A78}" dt="2022-12-03T13:20:05.613" v="206" actId="6549"/>
        <pc:sldMkLst>
          <pc:docMk/>
          <pc:sldMk cId="1868244200" sldId="302"/>
        </pc:sldMkLst>
        <pc:spChg chg="mod">
          <ac:chgData name="尾嵜 成真" userId="dd95f81a979e9056" providerId="LiveId" clId="{4AE731A8-771B-4059-BD1F-4064A0027A78}" dt="2022-12-03T13:20:05.613" v="206" actId="6549"/>
          <ac:spMkLst>
            <pc:docMk/>
            <pc:sldMk cId="1868244200" sldId="302"/>
            <ac:spMk id="10" creationId="{4C8D8093-D708-E46A-39FD-79BFCCF8875B}"/>
          </ac:spMkLst>
        </pc:spChg>
      </pc:sldChg>
    </pc:docChg>
  </pc:docChgLst>
  <pc:docChgLst>
    <pc:chgData name="尾嵜 成真" userId="dd95f81a979e9056" providerId="LiveId" clId="{73A23987-D80F-440C-906D-36C23BCC7B17}"/>
    <pc:docChg chg="undo custSel addSld delSld modSld sldOrd">
      <pc:chgData name="尾嵜 成真" userId="dd95f81a979e9056" providerId="LiveId" clId="{73A23987-D80F-440C-906D-36C23BCC7B17}" dt="2023-01-02T04:45:04.103" v="4242" actId="113"/>
      <pc:docMkLst>
        <pc:docMk/>
      </pc:docMkLst>
      <pc:sldChg chg="addSp delSp modSp mod">
        <pc:chgData name="尾嵜 成真" userId="dd95f81a979e9056" providerId="LiveId" clId="{73A23987-D80F-440C-906D-36C23BCC7B17}" dt="2022-12-29T06:27:47.466" v="2584" actId="20577"/>
        <pc:sldMkLst>
          <pc:docMk/>
          <pc:sldMk cId="0" sldId="259"/>
        </pc:sldMkLst>
        <pc:spChg chg="mod">
          <ac:chgData name="尾嵜 成真" userId="dd95f81a979e9056" providerId="LiveId" clId="{73A23987-D80F-440C-906D-36C23BCC7B17}" dt="2022-12-29T06:26:42.392" v="2546" actId="1076"/>
          <ac:spMkLst>
            <pc:docMk/>
            <pc:sldMk cId="0" sldId="259"/>
            <ac:spMk id="7" creationId="{868586D0-495E-0042-21C8-6D9C53F32F5A}"/>
          </ac:spMkLst>
        </pc:spChg>
        <pc:spChg chg="mod">
          <ac:chgData name="尾嵜 成真" userId="dd95f81a979e9056" providerId="LiveId" clId="{73A23987-D80F-440C-906D-36C23BCC7B17}" dt="2022-12-29T06:27:21.728" v="2556" actId="20577"/>
          <ac:spMkLst>
            <pc:docMk/>
            <pc:sldMk cId="0" sldId="259"/>
            <ac:spMk id="8" creationId="{1ACDCEDB-3A9A-B841-DD5E-AF772017E75B}"/>
          </ac:spMkLst>
        </pc:spChg>
        <pc:spChg chg="add del mod">
          <ac:chgData name="尾嵜 成真" userId="dd95f81a979e9056" providerId="LiveId" clId="{73A23987-D80F-440C-906D-36C23BCC7B17}" dt="2022-12-29T06:24:54.301" v="2511"/>
          <ac:spMkLst>
            <pc:docMk/>
            <pc:sldMk cId="0" sldId="259"/>
            <ac:spMk id="9" creationId="{27B35DFF-2093-5788-3603-268FB4063711}"/>
          </ac:spMkLst>
        </pc:spChg>
        <pc:spChg chg="mod">
          <ac:chgData name="尾嵜 成真" userId="dd95f81a979e9056" providerId="LiveId" clId="{73A23987-D80F-440C-906D-36C23BCC7B17}" dt="2022-12-29T06:27:26.101" v="2562" actId="20577"/>
          <ac:spMkLst>
            <pc:docMk/>
            <pc:sldMk cId="0" sldId="259"/>
            <ac:spMk id="10" creationId="{A69571F4-BBF9-1D5E-AB90-6345D5ACAD32}"/>
          </ac:spMkLst>
        </pc:spChg>
        <pc:spChg chg="add del mod">
          <ac:chgData name="尾嵜 成真" userId="dd95f81a979e9056" providerId="LiveId" clId="{73A23987-D80F-440C-906D-36C23BCC7B17}" dt="2022-12-29T06:25:00.066" v="2513"/>
          <ac:spMkLst>
            <pc:docMk/>
            <pc:sldMk cId="0" sldId="259"/>
            <ac:spMk id="11" creationId="{72EADF0F-978C-1A7A-1810-3DF449C83394}"/>
          </ac:spMkLst>
        </pc:spChg>
        <pc:spChg chg="mod">
          <ac:chgData name="尾嵜 成真" userId="dd95f81a979e9056" providerId="LiveId" clId="{73A23987-D80F-440C-906D-36C23BCC7B17}" dt="2022-12-29T06:27:39.646" v="2575" actId="20577"/>
          <ac:spMkLst>
            <pc:docMk/>
            <pc:sldMk cId="0" sldId="259"/>
            <ac:spMk id="12" creationId="{447B83FD-7886-15F1-19BE-29E3263FE945}"/>
          </ac:spMkLst>
        </pc:spChg>
        <pc:spChg chg="mod">
          <ac:chgData name="尾嵜 成真" userId="dd95f81a979e9056" providerId="LiveId" clId="{73A23987-D80F-440C-906D-36C23BCC7B17}" dt="2022-12-29T06:25:06.168" v="2514"/>
          <ac:spMkLst>
            <pc:docMk/>
            <pc:sldMk cId="0" sldId="259"/>
            <ac:spMk id="14" creationId="{B542E035-90D3-DCEE-023C-D16D69814DF1}"/>
          </ac:spMkLst>
        </pc:spChg>
        <pc:spChg chg="mod">
          <ac:chgData name="尾嵜 成真" userId="dd95f81a979e9056" providerId="LiveId" clId="{73A23987-D80F-440C-906D-36C23BCC7B17}" dt="2022-12-29T06:27:47.466" v="2584" actId="20577"/>
          <ac:spMkLst>
            <pc:docMk/>
            <pc:sldMk cId="0" sldId="259"/>
            <ac:spMk id="15" creationId="{0CB77F9E-0A7F-9264-B30A-CCD402C3F20B}"/>
          </ac:spMkLst>
        </pc:spChg>
        <pc:spChg chg="mod">
          <ac:chgData name="尾嵜 成真" userId="dd95f81a979e9056" providerId="LiveId" clId="{73A23987-D80F-440C-906D-36C23BCC7B17}" dt="2022-12-29T06:27:43.218" v="2579" actId="20577"/>
          <ac:spMkLst>
            <pc:docMk/>
            <pc:sldMk cId="0" sldId="259"/>
            <ac:spMk id="16" creationId="{6494AC06-B42F-33DA-6522-B8FB9C5EDEED}"/>
          </ac:spMkLst>
        </pc:spChg>
        <pc:spChg chg="mod">
          <ac:chgData name="尾嵜 成真" userId="dd95f81a979e9056" providerId="LiveId" clId="{73A23987-D80F-440C-906D-36C23BCC7B17}" dt="2022-12-29T06:26:23.580" v="2542" actId="14100"/>
          <ac:spMkLst>
            <pc:docMk/>
            <pc:sldMk cId="0" sldId="259"/>
            <ac:spMk id="18" creationId="{00000000-0000-0000-0000-000000000000}"/>
          </ac:spMkLst>
        </pc:spChg>
        <pc:spChg chg="mod">
          <ac:chgData name="尾嵜 成真" userId="dd95f81a979e9056" providerId="LiveId" clId="{73A23987-D80F-440C-906D-36C23BCC7B17}" dt="2022-12-29T06:25:25.375" v="2519" actId="20577"/>
          <ac:spMkLst>
            <pc:docMk/>
            <pc:sldMk cId="0" sldId="259"/>
            <ac:spMk id="19" creationId="{CD43CA6A-7363-B22A-0863-654B8C57CDE8}"/>
          </ac:spMkLst>
        </pc:spChg>
        <pc:spChg chg="mod">
          <ac:chgData name="尾嵜 成真" userId="dd95f81a979e9056" providerId="LiveId" clId="{73A23987-D80F-440C-906D-36C23BCC7B17}" dt="2022-12-29T06:23:22.222" v="2497" actId="1076"/>
          <ac:spMkLst>
            <pc:docMk/>
            <pc:sldMk cId="0" sldId="259"/>
            <ac:spMk id="27" creationId="{00000000-0000-0000-0000-000000000000}"/>
          </ac:spMkLst>
        </pc:spChg>
        <pc:spChg chg="mod">
          <ac:chgData name="尾嵜 成真" userId="dd95f81a979e9056" providerId="LiveId" clId="{73A23987-D80F-440C-906D-36C23BCC7B17}" dt="2022-12-29T06:25:06.168" v="2514"/>
          <ac:spMkLst>
            <pc:docMk/>
            <pc:sldMk cId="0" sldId="259"/>
            <ac:spMk id="29" creationId="{C134AB4A-293D-030E-BA03-81A6C19516A8}"/>
          </ac:spMkLst>
        </pc:spChg>
        <pc:spChg chg="mod">
          <ac:chgData name="尾嵜 成真" userId="dd95f81a979e9056" providerId="LiveId" clId="{73A23987-D80F-440C-906D-36C23BCC7B17}" dt="2022-12-29T06:25:06.168" v="2514"/>
          <ac:spMkLst>
            <pc:docMk/>
            <pc:sldMk cId="0" sldId="259"/>
            <ac:spMk id="31" creationId="{C128212C-5A5E-D0B5-94BC-E0AF92497F53}"/>
          </ac:spMkLst>
        </pc:spChg>
        <pc:grpChg chg="mod">
          <ac:chgData name="尾嵜 成真" userId="dd95f81a979e9056" providerId="LiveId" clId="{73A23987-D80F-440C-906D-36C23BCC7B17}" dt="2022-12-29T06:26:42.392" v="2546" actId="1076"/>
          <ac:grpSpMkLst>
            <pc:docMk/>
            <pc:sldMk cId="0" sldId="259"/>
            <ac:grpSpMk id="2" creationId="{F3E18761-6F4D-4A56-A95B-FE9E51163FF2}"/>
          </ac:grpSpMkLst>
        </pc:grpChg>
        <pc:grpChg chg="mod">
          <ac:chgData name="尾嵜 成真" userId="dd95f81a979e9056" providerId="LiveId" clId="{73A23987-D80F-440C-906D-36C23BCC7B17}" dt="2022-12-29T06:26:42.392" v="2546" actId="1076"/>
          <ac:grpSpMkLst>
            <pc:docMk/>
            <pc:sldMk cId="0" sldId="259"/>
            <ac:grpSpMk id="3" creationId="{28D86D72-E7AD-4CA2-BA44-25225DE74CDA}"/>
          </ac:grpSpMkLst>
        </pc:grpChg>
        <pc:grpChg chg="mod">
          <ac:chgData name="尾嵜 成真" userId="dd95f81a979e9056" providerId="LiveId" clId="{73A23987-D80F-440C-906D-36C23BCC7B17}" dt="2022-12-29T06:26:42.392" v="2546" actId="1076"/>
          <ac:grpSpMkLst>
            <pc:docMk/>
            <pc:sldMk cId="0" sldId="259"/>
            <ac:grpSpMk id="4" creationId="{A55DAF8F-E612-4233-AEC5-F612CD50E7CD}"/>
          </ac:grpSpMkLst>
        </pc:grpChg>
        <pc:grpChg chg="mod">
          <ac:chgData name="尾嵜 成真" userId="dd95f81a979e9056" providerId="LiveId" clId="{73A23987-D80F-440C-906D-36C23BCC7B17}" dt="2022-12-29T06:26:42.392" v="2546" actId="1076"/>
          <ac:grpSpMkLst>
            <pc:docMk/>
            <pc:sldMk cId="0" sldId="259"/>
            <ac:grpSpMk id="5" creationId="{9A03F420-9491-4177-BECB-F1640F380D4C}"/>
          </ac:grpSpMkLst>
        </pc:grpChg>
        <pc:grpChg chg="mod">
          <ac:chgData name="尾嵜 成真" userId="dd95f81a979e9056" providerId="LiveId" clId="{73A23987-D80F-440C-906D-36C23BCC7B17}" dt="2022-12-29T06:27:03.779" v="2552" actId="1076"/>
          <ac:grpSpMkLst>
            <pc:docMk/>
            <pc:sldMk cId="0" sldId="259"/>
            <ac:grpSpMk id="6" creationId="{D1DBE470-BFFD-4DB0-B7FA-93F737876573}"/>
          </ac:grpSpMkLst>
        </pc:grpChg>
        <pc:grpChg chg="add mod">
          <ac:chgData name="尾嵜 成真" userId="dd95f81a979e9056" providerId="LiveId" clId="{73A23987-D80F-440C-906D-36C23BCC7B17}" dt="2022-12-29T06:27:03.779" v="2552" actId="1076"/>
          <ac:grpSpMkLst>
            <pc:docMk/>
            <pc:sldMk cId="0" sldId="259"/>
            <ac:grpSpMk id="13" creationId="{8371866A-3538-46F6-CD50-FF1C7038E076}"/>
          </ac:grpSpMkLst>
        </pc:grpChg>
        <pc:grpChg chg="mod">
          <ac:chgData name="尾嵜 成真" userId="dd95f81a979e9056" providerId="LiveId" clId="{73A23987-D80F-440C-906D-36C23BCC7B17}" dt="2022-12-29T06:27:03.779" v="2552" actId="1076"/>
          <ac:grpSpMkLst>
            <pc:docMk/>
            <pc:sldMk cId="0" sldId="259"/>
            <ac:grpSpMk id="17" creationId="{B0FD30C0-9718-FE51-0480-A8AA07EA80FC}"/>
          </ac:grpSpMkLst>
        </pc:grpChg>
        <pc:grpChg chg="add del mod">
          <ac:chgData name="尾嵜 成真" userId="dd95f81a979e9056" providerId="LiveId" clId="{73A23987-D80F-440C-906D-36C23BCC7B17}" dt="2022-12-29T06:25:11.029" v="2516" actId="478"/>
          <ac:grpSpMkLst>
            <pc:docMk/>
            <pc:sldMk cId="0" sldId="259"/>
            <ac:grpSpMk id="25" creationId="{55B81DB3-A2A4-30AF-B73E-F5CA78946764}"/>
          </ac:grpSpMkLst>
        </pc:grpChg>
      </pc:sldChg>
      <pc:sldChg chg="modSp mod">
        <pc:chgData name="尾嵜 成真" userId="dd95f81a979e9056" providerId="LiveId" clId="{73A23987-D80F-440C-906D-36C23BCC7B17}" dt="2022-12-28T11:46:54.224" v="11" actId="14100"/>
        <pc:sldMkLst>
          <pc:docMk/>
          <pc:sldMk cId="0" sldId="293"/>
        </pc:sldMkLst>
        <pc:spChg chg="mod">
          <ac:chgData name="尾嵜 成真" userId="dd95f81a979e9056" providerId="LiveId" clId="{73A23987-D80F-440C-906D-36C23BCC7B17}" dt="2022-12-28T11:46:54.224" v="11" actId="14100"/>
          <ac:spMkLst>
            <pc:docMk/>
            <pc:sldMk cId="0" sldId="293"/>
            <ac:spMk id="7" creationId="{00000000-0000-0000-0000-000000000000}"/>
          </ac:spMkLst>
        </pc:spChg>
      </pc:sldChg>
      <pc:sldChg chg="addSp delSp modSp mod">
        <pc:chgData name="尾嵜 成真" userId="dd95f81a979e9056" providerId="LiveId" clId="{73A23987-D80F-440C-906D-36C23BCC7B17}" dt="2022-12-29T06:12:01.540" v="2362" actId="1076"/>
        <pc:sldMkLst>
          <pc:docMk/>
          <pc:sldMk cId="4190097553" sldId="303"/>
        </pc:sldMkLst>
        <pc:spChg chg="mod">
          <ac:chgData name="尾嵜 成真" userId="dd95f81a979e9056" providerId="LiveId" clId="{73A23987-D80F-440C-906D-36C23BCC7B17}" dt="2022-12-28T15:28:43.163" v="386" actId="14100"/>
          <ac:spMkLst>
            <pc:docMk/>
            <pc:sldMk cId="4190097553" sldId="303"/>
            <ac:spMk id="22" creationId="{130837D4-140A-1DB8-3B90-658860BB5C5B}"/>
          </ac:spMkLst>
        </pc:spChg>
        <pc:spChg chg="mod">
          <ac:chgData name="尾嵜 成真" userId="dd95f81a979e9056" providerId="LiveId" clId="{73A23987-D80F-440C-906D-36C23BCC7B17}" dt="2022-12-28T15:28:36.443" v="385" actId="20577"/>
          <ac:spMkLst>
            <pc:docMk/>
            <pc:sldMk cId="4190097553" sldId="303"/>
            <ac:spMk id="26" creationId="{4C6CF6C6-84B1-9D0E-1D23-344066B0F396}"/>
          </ac:spMkLst>
        </pc:spChg>
        <pc:spChg chg="mod">
          <ac:chgData name="尾嵜 成真" userId="dd95f81a979e9056" providerId="LiveId" clId="{73A23987-D80F-440C-906D-36C23BCC7B17}" dt="2022-12-28T15:09:55.346" v="29" actId="1076"/>
          <ac:spMkLst>
            <pc:docMk/>
            <pc:sldMk cId="4190097553" sldId="303"/>
            <ac:spMk id="28" creationId="{C265F40D-3F25-6778-A99F-C0FFAD5908E8}"/>
          </ac:spMkLst>
        </pc:spChg>
        <pc:picChg chg="add del mod">
          <ac:chgData name="尾嵜 成真" userId="dd95f81a979e9056" providerId="LiveId" clId="{73A23987-D80F-440C-906D-36C23BCC7B17}" dt="2022-12-28T15:27:30.020" v="286" actId="478"/>
          <ac:picMkLst>
            <pc:docMk/>
            <pc:sldMk cId="4190097553" sldId="303"/>
            <ac:picMk id="3" creationId="{F2AF2AE4-2715-5333-FA39-F5A414F83BE0}"/>
          </ac:picMkLst>
        </pc:picChg>
        <pc:picChg chg="add mod">
          <ac:chgData name="尾嵜 成真" userId="dd95f81a979e9056" providerId="LiveId" clId="{73A23987-D80F-440C-906D-36C23BCC7B17}" dt="2022-12-29T06:12:01.540" v="2362" actId="1076"/>
          <ac:picMkLst>
            <pc:docMk/>
            <pc:sldMk cId="4190097553" sldId="303"/>
            <ac:picMk id="5" creationId="{16BEE4F1-CEB8-1162-B7A4-DDE817BC5596}"/>
          </ac:picMkLst>
        </pc:picChg>
        <pc:picChg chg="del">
          <ac:chgData name="尾嵜 成真" userId="dd95f81a979e9056" providerId="LiveId" clId="{73A23987-D80F-440C-906D-36C23BCC7B17}" dt="2022-12-28T15:09:04.808" v="12" actId="478"/>
          <ac:picMkLst>
            <pc:docMk/>
            <pc:sldMk cId="4190097553" sldId="303"/>
            <ac:picMk id="27" creationId="{476DC5AF-9C30-1CD0-2E1F-D7D673AEF7F3}"/>
          </ac:picMkLst>
        </pc:picChg>
      </pc:sldChg>
      <pc:sldChg chg="addSp delSp modSp mod">
        <pc:chgData name="尾嵜 成真" userId="dd95f81a979e9056" providerId="LiveId" clId="{73A23987-D80F-440C-906D-36C23BCC7B17}" dt="2022-12-29T05:48:08.334" v="1094" actId="20577"/>
        <pc:sldMkLst>
          <pc:docMk/>
          <pc:sldMk cId="1793902739" sldId="305"/>
        </pc:sldMkLst>
        <pc:spChg chg="mod">
          <ac:chgData name="尾嵜 成真" userId="dd95f81a979e9056" providerId="LiveId" clId="{73A23987-D80F-440C-906D-36C23BCC7B17}" dt="2022-12-29T05:48:08.334" v="1094" actId="20577"/>
          <ac:spMkLst>
            <pc:docMk/>
            <pc:sldMk cId="1793902739" sldId="305"/>
            <ac:spMk id="10" creationId="{4C8D8093-D708-E46A-39FD-79BFCCF8875B}"/>
          </ac:spMkLst>
        </pc:spChg>
        <pc:graphicFrameChg chg="add del mod modGraphic">
          <ac:chgData name="尾嵜 成真" userId="dd95f81a979e9056" providerId="LiveId" clId="{73A23987-D80F-440C-906D-36C23BCC7B17}" dt="2022-12-28T15:22:20.090" v="214" actId="207"/>
          <ac:graphicFrameMkLst>
            <pc:docMk/>
            <pc:sldMk cId="1793902739" sldId="305"/>
            <ac:graphicFrameMk id="2" creationId="{7B87186C-A8B4-ED74-004E-2B74DDD0A081}"/>
          </ac:graphicFrameMkLst>
        </pc:graphicFrameChg>
        <pc:graphicFrameChg chg="mod modGraphic">
          <ac:chgData name="尾嵜 成真" userId="dd95f81a979e9056" providerId="LiveId" clId="{73A23987-D80F-440C-906D-36C23BCC7B17}" dt="2022-12-28T15:12:04.180" v="72" actId="207"/>
          <ac:graphicFrameMkLst>
            <pc:docMk/>
            <pc:sldMk cId="1793902739" sldId="305"/>
            <ac:graphicFrameMk id="31" creationId="{48DC726C-6E54-B2D0-3B8B-B4BA03014533}"/>
          </ac:graphicFrameMkLst>
        </pc:graphicFrameChg>
        <pc:graphicFrameChg chg="mod">
          <ac:chgData name="尾嵜 成真" userId="dd95f81a979e9056" providerId="LiveId" clId="{73A23987-D80F-440C-906D-36C23BCC7B17}" dt="2022-12-28T15:11:28.598" v="62" actId="1076"/>
          <ac:graphicFrameMkLst>
            <pc:docMk/>
            <pc:sldMk cId="1793902739" sldId="305"/>
            <ac:graphicFrameMk id="32" creationId="{09633478-8EA1-EC49-9A21-449910C52C1D}"/>
          </ac:graphicFrameMkLst>
        </pc:graphicFrameChg>
        <pc:graphicFrameChg chg="del mod modGraphic">
          <ac:chgData name="尾嵜 成真" userId="dd95f81a979e9056" providerId="LiveId" clId="{73A23987-D80F-440C-906D-36C23BCC7B17}" dt="2022-12-28T15:15:03.193" v="130" actId="478"/>
          <ac:graphicFrameMkLst>
            <pc:docMk/>
            <pc:sldMk cId="1793902739" sldId="305"/>
            <ac:graphicFrameMk id="33" creationId="{E3D11D18-DF1C-F331-C471-2828B8546777}"/>
          </ac:graphicFrameMkLst>
        </pc:graphicFrameChg>
      </pc:sldChg>
      <pc:sldChg chg="addSp delSp modSp mod">
        <pc:chgData name="尾嵜 成真" userId="dd95f81a979e9056" providerId="LiveId" clId="{73A23987-D80F-440C-906D-36C23BCC7B17}" dt="2022-12-28T15:33:28.120" v="479" actId="207"/>
        <pc:sldMkLst>
          <pc:docMk/>
          <pc:sldMk cId="3198427016" sldId="306"/>
        </pc:sldMkLst>
        <pc:spChg chg="mod">
          <ac:chgData name="尾嵜 成真" userId="dd95f81a979e9056" providerId="LiveId" clId="{73A23987-D80F-440C-906D-36C23BCC7B17}" dt="2022-12-28T15:29:37.114" v="394" actId="6549"/>
          <ac:spMkLst>
            <pc:docMk/>
            <pc:sldMk cId="3198427016" sldId="306"/>
            <ac:spMk id="10" creationId="{4C8D8093-D708-E46A-39FD-79BFCCF8875B}"/>
          </ac:spMkLst>
        </pc:spChg>
        <pc:graphicFrameChg chg="mod modGraphic">
          <ac:chgData name="尾嵜 成真" userId="dd95f81a979e9056" providerId="LiveId" clId="{73A23987-D80F-440C-906D-36C23BCC7B17}" dt="2022-12-28T15:31:41.227" v="438"/>
          <ac:graphicFrameMkLst>
            <pc:docMk/>
            <pc:sldMk cId="3198427016" sldId="306"/>
            <ac:graphicFrameMk id="2" creationId="{4A46E109-EF54-CBF0-8FCA-158AEC5AE535}"/>
          </ac:graphicFrameMkLst>
        </pc:graphicFrameChg>
        <pc:graphicFrameChg chg="mod modGraphic">
          <ac:chgData name="尾嵜 成真" userId="dd95f81a979e9056" providerId="LiveId" clId="{73A23987-D80F-440C-906D-36C23BCC7B17}" dt="2022-12-28T15:33:21.427" v="477" actId="207"/>
          <ac:graphicFrameMkLst>
            <pc:docMk/>
            <pc:sldMk cId="3198427016" sldId="306"/>
            <ac:graphicFrameMk id="3" creationId="{31FFB8B3-1018-C2FE-AB2D-7D3A20AEB7E6}"/>
          </ac:graphicFrameMkLst>
        </pc:graphicFrameChg>
        <pc:graphicFrameChg chg="add mod modGraphic">
          <ac:chgData name="尾嵜 成真" userId="dd95f81a979e9056" providerId="LiveId" clId="{73A23987-D80F-440C-906D-36C23BCC7B17}" dt="2022-12-28T15:22:14.949" v="213" actId="207"/>
          <ac:graphicFrameMkLst>
            <pc:docMk/>
            <pc:sldMk cId="3198427016" sldId="306"/>
            <ac:graphicFrameMk id="4" creationId="{F9B8FF01-FAF6-78EA-838F-9757583E8040}"/>
          </ac:graphicFrameMkLst>
        </pc:graphicFrameChg>
        <pc:graphicFrameChg chg="add del mod modGraphic">
          <ac:chgData name="尾嵜 成真" userId="dd95f81a979e9056" providerId="LiveId" clId="{73A23987-D80F-440C-906D-36C23BCC7B17}" dt="2022-12-28T15:33:09.785" v="475" actId="478"/>
          <ac:graphicFrameMkLst>
            <pc:docMk/>
            <pc:sldMk cId="3198427016" sldId="306"/>
            <ac:graphicFrameMk id="5" creationId="{DE49D69C-9425-8E31-9410-C30F124FE679}"/>
          </ac:graphicFrameMkLst>
        </pc:graphicFrameChg>
        <pc:graphicFrameChg chg="add mod modGraphic">
          <ac:chgData name="尾嵜 成真" userId="dd95f81a979e9056" providerId="LiveId" clId="{73A23987-D80F-440C-906D-36C23BCC7B17}" dt="2022-12-28T15:33:28.120" v="479" actId="207"/>
          <ac:graphicFrameMkLst>
            <pc:docMk/>
            <pc:sldMk cId="3198427016" sldId="306"/>
            <ac:graphicFrameMk id="6" creationId="{85F9FFB5-5C2B-1879-05B7-483F748F6536}"/>
          </ac:graphicFrameMkLst>
        </pc:graphicFrameChg>
      </pc:sldChg>
      <pc:sldChg chg="addSp delSp modSp mod">
        <pc:chgData name="尾嵜 成真" userId="dd95f81a979e9056" providerId="LiveId" clId="{73A23987-D80F-440C-906D-36C23BCC7B17}" dt="2022-12-29T05:47:04.135" v="1081" actId="1076"/>
        <pc:sldMkLst>
          <pc:docMk/>
          <pc:sldMk cId="2225451864" sldId="307"/>
        </pc:sldMkLst>
        <pc:spChg chg="mod">
          <ac:chgData name="尾嵜 成真" userId="dd95f81a979e9056" providerId="LiveId" clId="{73A23987-D80F-440C-906D-36C23BCC7B17}" dt="2022-12-29T05:42:14.684" v="1047" actId="20577"/>
          <ac:spMkLst>
            <pc:docMk/>
            <pc:sldMk cId="2225451864" sldId="307"/>
            <ac:spMk id="10" creationId="{4C8D8093-D708-E46A-39FD-79BFCCF8875B}"/>
          </ac:spMkLst>
        </pc:spChg>
        <pc:spChg chg="mod">
          <ac:chgData name="尾嵜 成真" userId="dd95f81a979e9056" providerId="LiveId" clId="{73A23987-D80F-440C-906D-36C23BCC7B17}" dt="2022-12-29T05:45:07.668" v="1075" actId="27636"/>
          <ac:spMkLst>
            <pc:docMk/>
            <pc:sldMk cId="2225451864" sldId="307"/>
            <ac:spMk id="28" creationId="{B0F217A8-646C-15BA-6733-F4B0F1014565}"/>
          </ac:spMkLst>
        </pc:spChg>
        <pc:spChg chg="mod">
          <ac:chgData name="尾嵜 成真" userId="dd95f81a979e9056" providerId="LiveId" clId="{73A23987-D80F-440C-906D-36C23BCC7B17}" dt="2022-12-29T05:42:36.739" v="1056" actId="20577"/>
          <ac:spMkLst>
            <pc:docMk/>
            <pc:sldMk cId="2225451864" sldId="307"/>
            <ac:spMk id="29" creationId="{A17934AB-FCC8-3776-1635-6E61D9A7D43B}"/>
          </ac:spMkLst>
        </pc:spChg>
        <pc:picChg chg="del">
          <ac:chgData name="尾嵜 成真" userId="dd95f81a979e9056" providerId="LiveId" clId="{73A23987-D80F-440C-906D-36C23BCC7B17}" dt="2022-12-28T15:36:18.963" v="500" actId="478"/>
          <ac:picMkLst>
            <pc:docMk/>
            <pc:sldMk cId="2225451864" sldId="307"/>
            <ac:picMk id="3" creationId="{72F90D82-894D-ACED-2C2C-701EA84D56B6}"/>
          </ac:picMkLst>
        </pc:picChg>
        <pc:picChg chg="add del mod">
          <ac:chgData name="尾嵜 成真" userId="dd95f81a979e9056" providerId="LiveId" clId="{73A23987-D80F-440C-906D-36C23BCC7B17}" dt="2022-12-29T05:03:30.300" v="555" actId="478"/>
          <ac:picMkLst>
            <pc:docMk/>
            <pc:sldMk cId="2225451864" sldId="307"/>
            <ac:picMk id="3" creationId="{D33BC8A2-7616-DC88-65A6-35EC84C03B57}"/>
          </ac:picMkLst>
        </pc:picChg>
        <pc:picChg chg="add del mod">
          <ac:chgData name="尾嵜 成真" userId="dd95f81a979e9056" providerId="LiveId" clId="{73A23987-D80F-440C-906D-36C23BCC7B17}" dt="2022-12-29T05:02:10.045" v="551" actId="478"/>
          <ac:picMkLst>
            <pc:docMk/>
            <pc:sldMk cId="2225451864" sldId="307"/>
            <ac:picMk id="4" creationId="{300FEBFB-33F7-A9D6-A3BD-85B16820623E}"/>
          </ac:picMkLst>
        </pc:picChg>
        <pc:picChg chg="add del mod">
          <ac:chgData name="尾嵜 成真" userId="dd95f81a979e9056" providerId="LiveId" clId="{73A23987-D80F-440C-906D-36C23BCC7B17}" dt="2022-12-29T05:46:46.319" v="1076" actId="478"/>
          <ac:picMkLst>
            <pc:docMk/>
            <pc:sldMk cId="2225451864" sldId="307"/>
            <ac:picMk id="6" creationId="{E5443325-2697-9EE1-458D-13861F844B9B}"/>
          </ac:picMkLst>
        </pc:picChg>
        <pc:picChg chg="add del">
          <ac:chgData name="尾嵜 成真" userId="dd95f81a979e9056" providerId="LiveId" clId="{73A23987-D80F-440C-906D-36C23BCC7B17}" dt="2022-12-29T05:05:32.880" v="593" actId="22"/>
          <ac:picMkLst>
            <pc:docMk/>
            <pc:sldMk cId="2225451864" sldId="307"/>
            <ac:picMk id="8" creationId="{1B6B8E05-0019-3CF8-DB1D-95F078BBFF60}"/>
          </ac:picMkLst>
        </pc:picChg>
        <pc:picChg chg="add mod">
          <ac:chgData name="尾嵜 成真" userId="dd95f81a979e9056" providerId="LiveId" clId="{73A23987-D80F-440C-906D-36C23BCC7B17}" dt="2022-12-29T05:47:04.135" v="1081" actId="1076"/>
          <ac:picMkLst>
            <pc:docMk/>
            <pc:sldMk cId="2225451864" sldId="307"/>
            <ac:picMk id="11" creationId="{1ACF21D3-D8A0-95FC-ACFB-2A1BBB31652D}"/>
          </ac:picMkLst>
        </pc:picChg>
      </pc:sldChg>
      <pc:sldChg chg="del">
        <pc:chgData name="尾嵜 成真" userId="dd95f81a979e9056" providerId="LiveId" clId="{73A23987-D80F-440C-906D-36C23BCC7B17}" dt="2022-12-28T16:21:32.096" v="528" actId="47"/>
        <pc:sldMkLst>
          <pc:docMk/>
          <pc:sldMk cId="4080836906" sldId="309"/>
        </pc:sldMkLst>
      </pc:sldChg>
      <pc:sldChg chg="del">
        <pc:chgData name="尾嵜 成真" userId="dd95f81a979e9056" providerId="LiveId" clId="{73A23987-D80F-440C-906D-36C23BCC7B17}" dt="2022-12-28T16:21:32.756" v="531" actId="47"/>
        <pc:sldMkLst>
          <pc:docMk/>
          <pc:sldMk cId="3842677569" sldId="310"/>
        </pc:sldMkLst>
      </pc:sldChg>
      <pc:sldChg chg="del">
        <pc:chgData name="尾嵜 成真" userId="dd95f81a979e9056" providerId="LiveId" clId="{73A23987-D80F-440C-906D-36C23BCC7B17}" dt="2022-12-28T16:21:32.379" v="529" actId="47"/>
        <pc:sldMkLst>
          <pc:docMk/>
          <pc:sldMk cId="1924087796" sldId="367"/>
        </pc:sldMkLst>
      </pc:sldChg>
      <pc:sldChg chg="del">
        <pc:chgData name="尾嵜 成真" userId="dd95f81a979e9056" providerId="LiveId" clId="{73A23987-D80F-440C-906D-36C23BCC7B17}" dt="2022-12-28T16:21:32.567" v="530" actId="47"/>
        <pc:sldMkLst>
          <pc:docMk/>
          <pc:sldMk cId="3555304958" sldId="368"/>
        </pc:sldMkLst>
      </pc:sldChg>
      <pc:sldChg chg="del">
        <pc:chgData name="尾嵜 成真" userId="dd95f81a979e9056" providerId="LiveId" clId="{73A23987-D80F-440C-906D-36C23BCC7B17}" dt="2022-12-28T16:21:32.914" v="532" actId="47"/>
        <pc:sldMkLst>
          <pc:docMk/>
          <pc:sldMk cId="766273769" sldId="369"/>
        </pc:sldMkLst>
      </pc:sldChg>
      <pc:sldChg chg="del">
        <pc:chgData name="尾嵜 成真" userId="dd95f81a979e9056" providerId="LiveId" clId="{73A23987-D80F-440C-906D-36C23BCC7B17}" dt="2022-12-28T16:21:33.071" v="533" actId="47"/>
        <pc:sldMkLst>
          <pc:docMk/>
          <pc:sldMk cId="2530477243" sldId="370"/>
        </pc:sldMkLst>
      </pc:sldChg>
      <pc:sldChg chg="del">
        <pc:chgData name="尾嵜 成真" userId="dd95f81a979e9056" providerId="LiveId" clId="{73A23987-D80F-440C-906D-36C23BCC7B17}" dt="2022-12-28T16:21:33.228" v="534" actId="47"/>
        <pc:sldMkLst>
          <pc:docMk/>
          <pc:sldMk cId="256780241" sldId="371"/>
        </pc:sldMkLst>
      </pc:sldChg>
      <pc:sldChg chg="del">
        <pc:chgData name="尾嵜 成真" userId="dd95f81a979e9056" providerId="LiveId" clId="{73A23987-D80F-440C-906D-36C23BCC7B17}" dt="2022-12-28T16:21:34.438" v="535" actId="47"/>
        <pc:sldMkLst>
          <pc:docMk/>
          <pc:sldMk cId="4209156851" sldId="372"/>
        </pc:sldMkLst>
      </pc:sldChg>
      <pc:sldChg chg="del">
        <pc:chgData name="尾嵜 成真" userId="dd95f81a979e9056" providerId="LiveId" clId="{73A23987-D80F-440C-906D-36C23BCC7B17}" dt="2022-12-28T16:21:34.610" v="536" actId="47"/>
        <pc:sldMkLst>
          <pc:docMk/>
          <pc:sldMk cId="197386874" sldId="373"/>
        </pc:sldMkLst>
      </pc:sldChg>
      <pc:sldChg chg="del">
        <pc:chgData name="尾嵜 成真" userId="dd95f81a979e9056" providerId="LiveId" clId="{73A23987-D80F-440C-906D-36C23BCC7B17}" dt="2022-12-28T16:21:36.321" v="539" actId="47"/>
        <pc:sldMkLst>
          <pc:docMk/>
          <pc:sldMk cId="1645745508" sldId="374"/>
        </pc:sldMkLst>
      </pc:sldChg>
      <pc:sldChg chg="del">
        <pc:chgData name="尾嵜 成真" userId="dd95f81a979e9056" providerId="LiveId" clId="{73A23987-D80F-440C-906D-36C23BCC7B17}" dt="2022-12-28T16:21:37.951" v="540" actId="47"/>
        <pc:sldMkLst>
          <pc:docMk/>
          <pc:sldMk cId="3764614268" sldId="375"/>
        </pc:sldMkLst>
      </pc:sldChg>
      <pc:sldChg chg="del">
        <pc:chgData name="尾嵜 成真" userId="dd95f81a979e9056" providerId="LiveId" clId="{73A23987-D80F-440C-906D-36C23BCC7B17}" dt="2022-12-28T16:21:35.584" v="537" actId="47"/>
        <pc:sldMkLst>
          <pc:docMk/>
          <pc:sldMk cId="1577626622" sldId="376"/>
        </pc:sldMkLst>
      </pc:sldChg>
      <pc:sldChg chg="del">
        <pc:chgData name="尾嵜 成真" userId="dd95f81a979e9056" providerId="LiveId" clId="{73A23987-D80F-440C-906D-36C23BCC7B17}" dt="2022-12-28T16:21:38.647" v="541" actId="47"/>
        <pc:sldMkLst>
          <pc:docMk/>
          <pc:sldMk cId="378628896" sldId="377"/>
        </pc:sldMkLst>
      </pc:sldChg>
      <pc:sldChg chg="del">
        <pc:chgData name="尾嵜 成真" userId="dd95f81a979e9056" providerId="LiveId" clId="{73A23987-D80F-440C-906D-36C23BCC7B17}" dt="2022-12-28T16:21:41.351" v="542" actId="47"/>
        <pc:sldMkLst>
          <pc:docMk/>
          <pc:sldMk cId="1185041612" sldId="378"/>
        </pc:sldMkLst>
      </pc:sldChg>
      <pc:sldChg chg="del">
        <pc:chgData name="尾嵜 成真" userId="dd95f81a979e9056" providerId="LiveId" clId="{73A23987-D80F-440C-906D-36C23BCC7B17}" dt="2022-12-28T16:21:42.403" v="544" actId="47"/>
        <pc:sldMkLst>
          <pc:docMk/>
          <pc:sldMk cId="2731418115" sldId="379"/>
        </pc:sldMkLst>
      </pc:sldChg>
      <pc:sldChg chg="del">
        <pc:chgData name="尾嵜 成真" userId="dd95f81a979e9056" providerId="LiveId" clId="{73A23987-D80F-440C-906D-36C23BCC7B17}" dt="2022-12-28T16:21:43.770" v="545" actId="47"/>
        <pc:sldMkLst>
          <pc:docMk/>
          <pc:sldMk cId="3888411916" sldId="380"/>
        </pc:sldMkLst>
      </pc:sldChg>
      <pc:sldChg chg="addSp delSp modSp add mod ord">
        <pc:chgData name="尾嵜 成真" userId="dd95f81a979e9056" providerId="LiveId" clId="{73A23987-D80F-440C-906D-36C23BCC7B17}" dt="2023-01-02T04:44:36.375" v="4240" actId="14100"/>
        <pc:sldMkLst>
          <pc:docMk/>
          <pc:sldMk cId="3242685888" sldId="381"/>
        </pc:sldMkLst>
        <pc:spChg chg="add mod">
          <ac:chgData name="尾嵜 成真" userId="dd95f81a979e9056" providerId="LiveId" clId="{73A23987-D80F-440C-906D-36C23BCC7B17}" dt="2023-01-02T04:44:36.375" v="4240" actId="14100"/>
          <ac:spMkLst>
            <pc:docMk/>
            <pc:sldMk cId="3242685888" sldId="381"/>
            <ac:spMk id="8" creationId="{CF9761B3-F1AF-3B32-AC05-2CD58A6FDD79}"/>
          </ac:spMkLst>
        </pc:spChg>
        <pc:spChg chg="add mod">
          <ac:chgData name="尾嵜 成真" userId="dd95f81a979e9056" providerId="LiveId" clId="{73A23987-D80F-440C-906D-36C23BCC7B17}" dt="2023-01-02T04:44:01.434" v="4238" actId="1076"/>
          <ac:spMkLst>
            <pc:docMk/>
            <pc:sldMk cId="3242685888" sldId="381"/>
            <ac:spMk id="9" creationId="{618CC92E-A56B-107B-CAF5-434D0C9245D2}"/>
          </ac:spMkLst>
        </pc:spChg>
        <pc:spChg chg="mod">
          <ac:chgData name="尾嵜 成真" userId="dd95f81a979e9056" providerId="LiveId" clId="{73A23987-D80F-440C-906D-36C23BCC7B17}" dt="2023-01-02T04:31:09.737" v="4195" actId="947"/>
          <ac:spMkLst>
            <pc:docMk/>
            <pc:sldMk cId="3242685888" sldId="381"/>
            <ac:spMk id="10" creationId="{4C8D8093-D708-E46A-39FD-79BFCCF8875B}"/>
          </ac:spMkLst>
        </pc:spChg>
        <pc:spChg chg="add mod">
          <ac:chgData name="尾嵜 成真" userId="dd95f81a979e9056" providerId="LiveId" clId="{73A23987-D80F-440C-906D-36C23BCC7B17}" dt="2023-01-02T04:43:48.788" v="4237" actId="14100"/>
          <ac:spMkLst>
            <pc:docMk/>
            <pc:sldMk cId="3242685888" sldId="381"/>
            <ac:spMk id="11" creationId="{BEA5EE37-CC4C-D1F3-D38F-5224284FFD8B}"/>
          </ac:spMkLst>
        </pc:spChg>
        <pc:spChg chg="mod">
          <ac:chgData name="尾嵜 成真" userId="dd95f81a979e9056" providerId="LiveId" clId="{73A23987-D80F-440C-906D-36C23BCC7B17}" dt="2022-12-29T06:22:54.286" v="2495" actId="20577"/>
          <ac:spMkLst>
            <pc:docMk/>
            <pc:sldMk cId="3242685888" sldId="381"/>
            <ac:spMk id="28" creationId="{B0F217A8-646C-15BA-6733-F4B0F1014565}"/>
          </ac:spMkLst>
        </pc:spChg>
        <pc:picChg chg="add del mod">
          <ac:chgData name="尾嵜 成真" userId="dd95f81a979e9056" providerId="LiveId" clId="{73A23987-D80F-440C-906D-36C23BCC7B17}" dt="2022-12-29T06:37:15.291" v="2994" actId="21"/>
          <ac:picMkLst>
            <pc:docMk/>
            <pc:sldMk cId="3242685888" sldId="381"/>
            <ac:picMk id="2" creationId="{465239CA-F7BF-E65D-F463-52B2B136EC5F}"/>
          </ac:picMkLst>
        </pc:picChg>
        <pc:picChg chg="add mod">
          <ac:chgData name="尾嵜 成真" userId="dd95f81a979e9056" providerId="LiveId" clId="{73A23987-D80F-440C-906D-36C23BCC7B17}" dt="2023-01-02T04:44:01.434" v="4238" actId="1076"/>
          <ac:picMkLst>
            <pc:docMk/>
            <pc:sldMk cId="3242685888" sldId="381"/>
            <ac:picMk id="3" creationId="{B4580B03-DD4B-D5CF-CD70-62C96BAA60FA}"/>
          </ac:picMkLst>
        </pc:picChg>
        <pc:picChg chg="add mod">
          <ac:chgData name="尾嵜 成真" userId="dd95f81a979e9056" providerId="LiveId" clId="{73A23987-D80F-440C-906D-36C23BCC7B17}" dt="2023-01-02T04:42:52.612" v="4225" actId="1076"/>
          <ac:picMkLst>
            <pc:docMk/>
            <pc:sldMk cId="3242685888" sldId="381"/>
            <ac:picMk id="5" creationId="{FBC3049B-F66D-9170-7795-FCECF60BA95C}"/>
          </ac:picMkLst>
        </pc:picChg>
        <pc:picChg chg="add mod">
          <ac:chgData name="尾嵜 成真" userId="dd95f81a979e9056" providerId="LiveId" clId="{73A23987-D80F-440C-906D-36C23BCC7B17}" dt="2023-01-02T04:43:07.058" v="4227" actId="1076"/>
          <ac:picMkLst>
            <pc:docMk/>
            <pc:sldMk cId="3242685888" sldId="381"/>
            <ac:picMk id="7" creationId="{AF473374-2899-C2E5-3DAA-EDDA880E5267}"/>
          </ac:picMkLst>
        </pc:picChg>
      </pc:sldChg>
      <pc:sldChg chg="addSp modSp add mod ord">
        <pc:chgData name="尾嵜 成真" userId="dd95f81a979e9056" providerId="LiveId" clId="{73A23987-D80F-440C-906D-36C23BCC7B17}" dt="2023-01-02T04:45:04.103" v="4242" actId="113"/>
        <pc:sldMkLst>
          <pc:docMk/>
          <pc:sldMk cId="1506097416" sldId="382"/>
        </pc:sldMkLst>
        <pc:spChg chg="add mod">
          <ac:chgData name="尾嵜 成真" userId="dd95f81a979e9056" providerId="LiveId" clId="{73A23987-D80F-440C-906D-36C23BCC7B17}" dt="2023-01-02T04:23:24.040" v="4137" actId="14100"/>
          <ac:spMkLst>
            <pc:docMk/>
            <pc:sldMk cId="1506097416" sldId="382"/>
            <ac:spMk id="7" creationId="{8C4EB612-9095-B8CB-F6E7-589F605E3D0A}"/>
          </ac:spMkLst>
        </pc:spChg>
        <pc:spChg chg="add mod">
          <ac:chgData name="尾嵜 成真" userId="dd95f81a979e9056" providerId="LiveId" clId="{73A23987-D80F-440C-906D-36C23BCC7B17}" dt="2023-01-02T04:24:45.202" v="4150" actId="14100"/>
          <ac:spMkLst>
            <pc:docMk/>
            <pc:sldMk cId="1506097416" sldId="382"/>
            <ac:spMk id="8" creationId="{BA11470B-4B8F-45D7-332B-2F73F2693438}"/>
          </ac:spMkLst>
        </pc:spChg>
        <pc:spChg chg="mod">
          <ac:chgData name="尾嵜 成真" userId="dd95f81a979e9056" providerId="LiveId" clId="{73A23987-D80F-440C-906D-36C23BCC7B17}" dt="2023-01-02T04:45:04.103" v="4242" actId="113"/>
          <ac:spMkLst>
            <pc:docMk/>
            <pc:sldMk cId="1506097416" sldId="382"/>
            <ac:spMk id="10" creationId="{4C8D8093-D708-E46A-39FD-79BFCCF8875B}"/>
          </ac:spMkLst>
        </pc:spChg>
        <pc:spChg chg="mod">
          <ac:chgData name="尾嵜 成真" userId="dd95f81a979e9056" providerId="LiveId" clId="{73A23987-D80F-440C-906D-36C23BCC7B17}" dt="2023-01-02T04:22:39.168" v="4128" actId="1076"/>
          <ac:spMkLst>
            <pc:docMk/>
            <pc:sldMk cId="1506097416" sldId="382"/>
            <ac:spMk id="12" creationId="{A5DF4167-C56B-FCB1-552F-AA435A8D5DD2}"/>
          </ac:spMkLst>
        </pc:spChg>
        <pc:spChg chg="mod">
          <ac:chgData name="尾嵜 成真" userId="dd95f81a979e9056" providerId="LiveId" clId="{73A23987-D80F-440C-906D-36C23BCC7B17}" dt="2022-12-29T06:22:57.382" v="2496" actId="20577"/>
          <ac:spMkLst>
            <pc:docMk/>
            <pc:sldMk cId="1506097416" sldId="382"/>
            <ac:spMk id="28" creationId="{B0F217A8-646C-15BA-6733-F4B0F1014565}"/>
          </ac:spMkLst>
        </pc:spChg>
        <pc:picChg chg="add mod">
          <ac:chgData name="尾嵜 成真" userId="dd95f81a979e9056" providerId="LiveId" clId="{73A23987-D80F-440C-906D-36C23BCC7B17}" dt="2023-01-02T04:24:31.278" v="4147" actId="14100"/>
          <ac:picMkLst>
            <pc:docMk/>
            <pc:sldMk cId="1506097416" sldId="382"/>
            <ac:picMk id="3" creationId="{DDCB6700-39D8-C13F-27DA-A77BC6CE143E}"/>
          </ac:picMkLst>
        </pc:picChg>
        <pc:picChg chg="mod">
          <ac:chgData name="尾嵜 成真" userId="dd95f81a979e9056" providerId="LiveId" clId="{73A23987-D80F-440C-906D-36C23BCC7B17}" dt="2023-01-02T04:22:39.168" v="4128" actId="1076"/>
          <ac:picMkLst>
            <pc:docMk/>
            <pc:sldMk cId="1506097416" sldId="382"/>
            <ac:picMk id="5" creationId="{FD0BC4B5-B762-D6DE-E882-44E424717DA8}"/>
          </ac:picMkLst>
        </pc:picChg>
        <pc:picChg chg="add mod">
          <ac:chgData name="尾嵜 成真" userId="dd95f81a979e9056" providerId="LiveId" clId="{73A23987-D80F-440C-906D-36C23BCC7B17}" dt="2023-01-02T04:23:05.656" v="4134" actId="14100"/>
          <ac:picMkLst>
            <pc:docMk/>
            <pc:sldMk cId="1506097416" sldId="382"/>
            <ac:picMk id="6" creationId="{9DF9FB5B-C9E9-4883-C286-F8DE7C414731}"/>
          </ac:picMkLst>
        </pc:picChg>
      </pc:sldChg>
      <pc:sldChg chg="del">
        <pc:chgData name="尾嵜 成真" userId="dd95f81a979e9056" providerId="LiveId" clId="{73A23987-D80F-440C-906D-36C23BCC7B17}" dt="2022-12-28T16:21:35.757" v="538" actId="47"/>
        <pc:sldMkLst>
          <pc:docMk/>
          <pc:sldMk cId="1050274511" sldId="383"/>
        </pc:sldMkLst>
      </pc:sldChg>
      <pc:sldChg chg="del">
        <pc:chgData name="尾嵜 成真" userId="dd95f81a979e9056" providerId="LiveId" clId="{73A23987-D80F-440C-906D-36C23BCC7B17}" dt="2022-12-28T16:21:41.696" v="543" actId="47"/>
        <pc:sldMkLst>
          <pc:docMk/>
          <pc:sldMk cId="3741894308" sldId="384"/>
        </pc:sldMkLst>
      </pc:sldChg>
      <pc:sldChg chg="del">
        <pc:chgData name="尾嵜 成真" userId="dd95f81a979e9056" providerId="LiveId" clId="{73A23987-D80F-440C-906D-36C23BCC7B17}" dt="2022-12-28T16:21:43.990" v="546" actId="47"/>
        <pc:sldMkLst>
          <pc:docMk/>
          <pc:sldMk cId="224230756" sldId="385"/>
        </pc:sldMkLst>
      </pc:sldChg>
      <pc:sldChg chg="del">
        <pc:chgData name="尾嵜 成真" userId="dd95f81a979e9056" providerId="LiveId" clId="{73A23987-D80F-440C-906D-36C23BCC7B17}" dt="2022-12-29T06:27:51.974" v="2585" actId="47"/>
        <pc:sldMkLst>
          <pc:docMk/>
          <pc:sldMk cId="3060674528" sldId="386"/>
        </pc:sldMkLst>
      </pc:sldChg>
      <pc:sldChg chg="addSp delSp modSp add mod">
        <pc:chgData name="尾嵜 成真" userId="dd95f81a979e9056" providerId="LiveId" clId="{73A23987-D80F-440C-906D-36C23BCC7B17}" dt="2022-12-29T06:15:44.961" v="2399" actId="947"/>
        <pc:sldMkLst>
          <pc:docMk/>
          <pc:sldMk cId="84514218" sldId="387"/>
        </pc:sldMkLst>
        <pc:spChg chg="add mod">
          <ac:chgData name="尾嵜 成真" userId="dd95f81a979e9056" providerId="LiveId" clId="{73A23987-D80F-440C-906D-36C23BCC7B17}" dt="2022-12-29T06:12:34.458" v="2373" actId="208"/>
          <ac:spMkLst>
            <pc:docMk/>
            <pc:sldMk cId="84514218" sldId="387"/>
            <ac:spMk id="8" creationId="{9815A6B8-2B32-E959-7AAE-3941780F4520}"/>
          </ac:spMkLst>
        </pc:spChg>
        <pc:spChg chg="mod">
          <ac:chgData name="尾嵜 成真" userId="dd95f81a979e9056" providerId="LiveId" clId="{73A23987-D80F-440C-906D-36C23BCC7B17}" dt="2022-12-29T06:15:44.961" v="2399" actId="947"/>
          <ac:spMkLst>
            <pc:docMk/>
            <pc:sldMk cId="84514218" sldId="387"/>
            <ac:spMk id="10" creationId="{4C8D8093-D708-E46A-39FD-79BFCCF8875B}"/>
          </ac:spMkLst>
        </pc:spChg>
        <pc:spChg chg="mod">
          <ac:chgData name="尾嵜 成真" userId="dd95f81a979e9056" providerId="LiveId" clId="{73A23987-D80F-440C-906D-36C23BCC7B17}" dt="2022-12-29T05:51:05.579" v="1114" actId="20577"/>
          <ac:spMkLst>
            <pc:docMk/>
            <pc:sldMk cId="84514218" sldId="387"/>
            <ac:spMk id="28" creationId="{B0F217A8-646C-15BA-6733-F4B0F1014565}"/>
          </ac:spMkLst>
        </pc:spChg>
        <pc:spChg chg="mod">
          <ac:chgData name="尾嵜 成真" userId="dd95f81a979e9056" providerId="LiveId" clId="{73A23987-D80F-440C-906D-36C23BCC7B17}" dt="2022-12-29T05:51:33.342" v="1150" actId="20577"/>
          <ac:spMkLst>
            <pc:docMk/>
            <pc:sldMk cId="84514218" sldId="387"/>
            <ac:spMk id="29" creationId="{A17934AB-FCC8-3776-1635-6E61D9A7D43B}"/>
          </ac:spMkLst>
        </pc:spChg>
        <pc:graphicFrameChg chg="add del mod modGraphic">
          <ac:chgData name="尾嵜 成真" userId="dd95f81a979e9056" providerId="LiveId" clId="{73A23987-D80F-440C-906D-36C23BCC7B17}" dt="2022-12-29T05:56:15.288" v="1394" actId="478"/>
          <ac:graphicFrameMkLst>
            <pc:docMk/>
            <pc:sldMk cId="84514218" sldId="387"/>
            <ac:graphicFrameMk id="2" creationId="{DA2BFF17-2E69-2586-7824-9216D7977B14}"/>
          </ac:graphicFrameMkLst>
        </pc:graphicFrameChg>
        <pc:graphicFrameChg chg="add mod modGraphic">
          <ac:chgData name="尾嵜 成真" userId="dd95f81a979e9056" providerId="LiveId" clId="{73A23987-D80F-440C-906D-36C23BCC7B17}" dt="2022-12-29T06:12:55.138" v="2382" actId="20577"/>
          <ac:graphicFrameMkLst>
            <pc:docMk/>
            <pc:sldMk cId="84514218" sldId="387"/>
            <ac:graphicFrameMk id="4" creationId="{CB7B61AE-F899-012C-EB57-9EF3F5BFDE43}"/>
          </ac:graphicFrameMkLst>
        </pc:graphicFrameChg>
        <pc:graphicFrameChg chg="add mod modGraphic">
          <ac:chgData name="尾嵜 成真" userId="dd95f81a979e9056" providerId="LiveId" clId="{73A23987-D80F-440C-906D-36C23BCC7B17}" dt="2022-12-29T06:13:06.986" v="2384" actId="113"/>
          <ac:graphicFrameMkLst>
            <pc:docMk/>
            <pc:sldMk cId="84514218" sldId="387"/>
            <ac:graphicFrameMk id="5" creationId="{5CA16E9A-70DF-C26C-8DB7-956934E12BFF}"/>
          </ac:graphicFrameMkLst>
        </pc:graphicFrameChg>
        <pc:picChg chg="add del mod">
          <ac:chgData name="尾嵜 成真" userId="dd95f81a979e9056" providerId="LiveId" clId="{73A23987-D80F-440C-906D-36C23BCC7B17}" dt="2022-12-29T05:58:00.843" v="1534" actId="478"/>
          <ac:picMkLst>
            <pc:docMk/>
            <pc:sldMk cId="84514218" sldId="387"/>
            <ac:picMk id="3" creationId="{F26D4AF4-3DE5-6FCC-E874-A07E112AD36F}"/>
          </ac:picMkLst>
        </pc:picChg>
        <pc:picChg chg="add del mod">
          <ac:chgData name="尾嵜 成真" userId="dd95f81a979e9056" providerId="LiveId" clId="{73A23987-D80F-440C-906D-36C23BCC7B17}" dt="2022-12-29T06:09:44.637" v="2203" actId="478"/>
          <ac:picMkLst>
            <pc:docMk/>
            <pc:sldMk cId="84514218" sldId="387"/>
            <ac:picMk id="6" creationId="{1C9A41BC-3847-6223-9700-6DA71A253A0A}"/>
          </ac:picMkLst>
        </pc:picChg>
        <pc:picChg chg="add mod">
          <ac:chgData name="尾嵜 成真" userId="dd95f81a979e9056" providerId="LiveId" clId="{73A23987-D80F-440C-906D-36C23BCC7B17}" dt="2022-12-29T06:12:10.862" v="2367" actId="1076"/>
          <ac:picMkLst>
            <pc:docMk/>
            <pc:sldMk cId="84514218" sldId="387"/>
            <ac:picMk id="7" creationId="{24E42516-2684-30AE-B93C-6A50153AD3E4}"/>
          </ac:picMkLst>
        </pc:picChg>
        <pc:picChg chg="del">
          <ac:chgData name="尾嵜 成真" userId="dd95f81a979e9056" providerId="LiveId" clId="{73A23987-D80F-440C-906D-36C23BCC7B17}" dt="2022-12-29T05:54:04.816" v="1154" actId="478"/>
          <ac:picMkLst>
            <pc:docMk/>
            <pc:sldMk cId="84514218" sldId="387"/>
            <ac:picMk id="11" creationId="{1ACF21D3-D8A0-95FC-ACFB-2A1BBB31652D}"/>
          </ac:picMkLst>
        </pc:picChg>
      </pc:sldChg>
      <pc:sldChg chg="modSp add del mod">
        <pc:chgData name="尾嵜 成真" userId="dd95f81a979e9056" providerId="LiveId" clId="{73A23987-D80F-440C-906D-36C23BCC7B17}" dt="2022-12-29T05:42:08.084" v="1045" actId="47"/>
        <pc:sldMkLst>
          <pc:docMk/>
          <pc:sldMk cId="1435158810" sldId="387"/>
        </pc:sldMkLst>
        <pc:spChg chg="mod">
          <ac:chgData name="尾嵜 成真" userId="dd95f81a979e9056" providerId="LiveId" clId="{73A23987-D80F-440C-906D-36C23BCC7B17}" dt="2022-12-29T05:39:03.444" v="1010" actId="21"/>
          <ac:spMkLst>
            <pc:docMk/>
            <pc:sldMk cId="1435158810" sldId="387"/>
            <ac:spMk id="10" creationId="{4C8D8093-D708-E46A-39FD-79BFCCF8875B}"/>
          </ac:spMkLst>
        </pc:spChg>
        <pc:spChg chg="mod">
          <ac:chgData name="尾嵜 成真" userId="dd95f81a979e9056" providerId="LiveId" clId="{73A23987-D80F-440C-906D-36C23BCC7B17}" dt="2022-12-29T05:27:21.786" v="834" actId="20577"/>
          <ac:spMkLst>
            <pc:docMk/>
            <pc:sldMk cId="1435158810" sldId="387"/>
            <ac:spMk id="28" creationId="{B0F217A8-646C-15BA-6733-F4B0F1014565}"/>
          </ac:spMkLst>
        </pc:spChg>
        <pc:spChg chg="mod">
          <ac:chgData name="尾嵜 成真" userId="dd95f81a979e9056" providerId="LiveId" clId="{73A23987-D80F-440C-906D-36C23BCC7B17}" dt="2022-12-29T05:27:29.951" v="844" actId="20577"/>
          <ac:spMkLst>
            <pc:docMk/>
            <pc:sldMk cId="1435158810" sldId="387"/>
            <ac:spMk id="29" creationId="{A17934AB-FCC8-3776-1635-6E61D9A7D43B}"/>
          </ac:spMkLst>
        </pc:spChg>
      </pc:sldChg>
      <pc:sldChg chg="modSp add del mod">
        <pc:chgData name="尾嵜 成真" userId="dd95f81a979e9056" providerId="LiveId" clId="{73A23987-D80F-440C-906D-36C23BCC7B17}" dt="2022-12-28T16:21:30.857" v="527" actId="47"/>
        <pc:sldMkLst>
          <pc:docMk/>
          <pc:sldMk cId="3996607027" sldId="387"/>
        </pc:sldMkLst>
        <pc:spChg chg="mod">
          <ac:chgData name="尾嵜 成真" userId="dd95f81a979e9056" providerId="LiveId" clId="{73A23987-D80F-440C-906D-36C23BCC7B17}" dt="2022-12-28T15:36:53.159" v="526" actId="20577"/>
          <ac:spMkLst>
            <pc:docMk/>
            <pc:sldMk cId="3996607027" sldId="387"/>
            <ac:spMk id="29" creationId="{A17934AB-FCC8-3776-1635-6E61D9A7D43B}"/>
          </ac:spMkLst>
        </pc:spChg>
      </pc:sldChg>
      <pc:sldChg chg="delSp add del mod">
        <pc:chgData name="尾嵜 成真" userId="dd95f81a979e9056" providerId="LiveId" clId="{73A23987-D80F-440C-906D-36C23BCC7B17}" dt="2022-12-28T15:21:56.258" v="211" actId="47"/>
        <pc:sldMkLst>
          <pc:docMk/>
          <pc:sldMk cId="4145337390" sldId="387"/>
        </pc:sldMkLst>
        <pc:graphicFrameChg chg="del">
          <ac:chgData name="尾嵜 成真" userId="dd95f81a979e9056" providerId="LiveId" clId="{73A23987-D80F-440C-906D-36C23BCC7B17}" dt="2022-12-28T15:12:37.024" v="74" actId="478"/>
          <ac:graphicFrameMkLst>
            <pc:docMk/>
            <pc:sldMk cId="4145337390" sldId="387"/>
            <ac:graphicFrameMk id="25" creationId="{3CFF4B47-98A9-D733-0321-B17F59799447}"/>
          </ac:graphicFrameMkLst>
        </pc:graphicFrameChg>
        <pc:graphicFrameChg chg="del">
          <ac:chgData name="尾嵜 成真" userId="dd95f81a979e9056" providerId="LiveId" clId="{73A23987-D80F-440C-906D-36C23BCC7B17}" dt="2022-12-28T15:12:37.024" v="74" actId="478"/>
          <ac:graphicFrameMkLst>
            <pc:docMk/>
            <pc:sldMk cId="4145337390" sldId="387"/>
            <ac:graphicFrameMk id="30" creationId="{214E2012-FCD6-F5BF-3BAB-B787756B59E3}"/>
          </ac:graphicFrameMkLst>
        </pc:graphicFrameChg>
        <pc:graphicFrameChg chg="del">
          <ac:chgData name="尾嵜 成真" userId="dd95f81a979e9056" providerId="LiveId" clId="{73A23987-D80F-440C-906D-36C23BCC7B17}" dt="2022-12-28T15:12:37.024" v="74" actId="478"/>
          <ac:graphicFrameMkLst>
            <pc:docMk/>
            <pc:sldMk cId="4145337390" sldId="387"/>
            <ac:graphicFrameMk id="31" creationId="{48DC726C-6E54-B2D0-3B8B-B4BA03014533}"/>
          </ac:graphicFrameMkLst>
        </pc:graphicFrameChg>
        <pc:graphicFrameChg chg="del">
          <ac:chgData name="尾嵜 成真" userId="dd95f81a979e9056" providerId="LiveId" clId="{73A23987-D80F-440C-906D-36C23BCC7B17}" dt="2022-12-28T15:12:37.024" v="74" actId="478"/>
          <ac:graphicFrameMkLst>
            <pc:docMk/>
            <pc:sldMk cId="4145337390" sldId="387"/>
            <ac:graphicFrameMk id="32" creationId="{09633478-8EA1-EC49-9A21-449910C52C1D}"/>
          </ac:graphicFrameMkLst>
        </pc:graphicFrameChg>
      </pc:sldChg>
      <pc:sldChg chg="addSp delSp modSp add mod">
        <pc:chgData name="尾嵜 成真" userId="dd95f81a979e9056" providerId="LiveId" clId="{73A23987-D80F-440C-906D-36C23BCC7B17}" dt="2022-12-29T06:40:12.332" v="3052" actId="20577"/>
        <pc:sldMkLst>
          <pc:docMk/>
          <pc:sldMk cId="2387750747" sldId="388"/>
        </pc:sldMkLst>
        <pc:spChg chg="del">
          <ac:chgData name="尾嵜 成真" userId="dd95f81a979e9056" providerId="LiveId" clId="{73A23987-D80F-440C-906D-36C23BCC7B17}" dt="2022-12-29T06:30:38.987" v="2590" actId="478"/>
          <ac:spMkLst>
            <pc:docMk/>
            <pc:sldMk cId="2387750747" sldId="388"/>
            <ac:spMk id="8" creationId="{9815A6B8-2B32-E959-7AAE-3941780F4520}"/>
          </ac:spMkLst>
        </pc:spChg>
        <pc:spChg chg="mod">
          <ac:chgData name="尾嵜 成真" userId="dd95f81a979e9056" providerId="LiveId" clId="{73A23987-D80F-440C-906D-36C23BCC7B17}" dt="2022-12-29T06:40:12.332" v="3052" actId="20577"/>
          <ac:spMkLst>
            <pc:docMk/>
            <pc:sldMk cId="2387750747" sldId="388"/>
            <ac:spMk id="10" creationId="{4C8D8093-D708-E46A-39FD-79BFCCF8875B}"/>
          </ac:spMkLst>
        </pc:spChg>
        <pc:spChg chg="mod">
          <ac:chgData name="尾嵜 成真" userId="dd95f81a979e9056" providerId="LiveId" clId="{73A23987-D80F-440C-906D-36C23BCC7B17}" dt="2022-12-29T06:20:21.429" v="2421" actId="20577"/>
          <ac:spMkLst>
            <pc:docMk/>
            <pc:sldMk cId="2387750747" sldId="388"/>
            <ac:spMk id="28" creationId="{B0F217A8-646C-15BA-6733-F4B0F1014565}"/>
          </ac:spMkLst>
        </pc:spChg>
        <pc:spChg chg="mod">
          <ac:chgData name="尾嵜 成真" userId="dd95f81a979e9056" providerId="LiveId" clId="{73A23987-D80F-440C-906D-36C23BCC7B17}" dt="2022-12-29T06:20:32.865" v="2442" actId="20577"/>
          <ac:spMkLst>
            <pc:docMk/>
            <pc:sldMk cId="2387750747" sldId="388"/>
            <ac:spMk id="29" creationId="{A17934AB-FCC8-3776-1635-6E61D9A7D43B}"/>
          </ac:spMkLst>
        </pc:spChg>
        <pc:graphicFrameChg chg="del">
          <ac:chgData name="尾嵜 成真" userId="dd95f81a979e9056" providerId="LiveId" clId="{73A23987-D80F-440C-906D-36C23BCC7B17}" dt="2022-12-29T06:30:38.987" v="2590" actId="478"/>
          <ac:graphicFrameMkLst>
            <pc:docMk/>
            <pc:sldMk cId="2387750747" sldId="388"/>
            <ac:graphicFrameMk id="4" creationId="{CB7B61AE-F899-012C-EB57-9EF3F5BFDE43}"/>
          </ac:graphicFrameMkLst>
        </pc:graphicFrameChg>
        <pc:graphicFrameChg chg="del">
          <ac:chgData name="尾嵜 成真" userId="dd95f81a979e9056" providerId="LiveId" clId="{73A23987-D80F-440C-906D-36C23BCC7B17}" dt="2022-12-29T06:30:38.987" v="2590" actId="478"/>
          <ac:graphicFrameMkLst>
            <pc:docMk/>
            <pc:sldMk cId="2387750747" sldId="388"/>
            <ac:graphicFrameMk id="5" creationId="{5CA16E9A-70DF-C26C-8DB7-956934E12BFF}"/>
          </ac:graphicFrameMkLst>
        </pc:graphicFrameChg>
        <pc:picChg chg="add mod">
          <ac:chgData name="尾嵜 成真" userId="dd95f81a979e9056" providerId="LiveId" clId="{73A23987-D80F-440C-906D-36C23BCC7B17}" dt="2022-12-29T06:37:25.047" v="2999" actId="1076"/>
          <ac:picMkLst>
            <pc:docMk/>
            <pc:sldMk cId="2387750747" sldId="388"/>
            <ac:picMk id="2" creationId="{4B8FC684-6485-3C36-39FB-CEEE6006E592}"/>
          </ac:picMkLst>
        </pc:picChg>
        <pc:picChg chg="del">
          <ac:chgData name="尾嵜 成真" userId="dd95f81a979e9056" providerId="LiveId" clId="{73A23987-D80F-440C-906D-36C23BCC7B17}" dt="2022-12-29T06:30:38.987" v="2590" actId="478"/>
          <ac:picMkLst>
            <pc:docMk/>
            <pc:sldMk cId="2387750747" sldId="388"/>
            <ac:picMk id="7" creationId="{24E42516-2684-30AE-B93C-6A50153AD3E4}"/>
          </ac:picMkLst>
        </pc:picChg>
      </pc:sldChg>
      <pc:sldChg chg="addSp delSp modSp add mod">
        <pc:chgData name="尾嵜 成真" userId="dd95f81a979e9056" providerId="LiveId" clId="{73A23987-D80F-440C-906D-36C23BCC7B17}" dt="2022-12-29T07:11:18.407" v="4105" actId="113"/>
        <pc:sldMkLst>
          <pc:docMk/>
          <pc:sldMk cId="1462542911" sldId="389"/>
        </pc:sldMkLst>
        <pc:spChg chg="add del">
          <ac:chgData name="尾嵜 成真" userId="dd95f81a979e9056" providerId="LiveId" clId="{73A23987-D80F-440C-906D-36C23BCC7B17}" dt="2022-12-29T06:48:46.715" v="3130" actId="478"/>
          <ac:spMkLst>
            <pc:docMk/>
            <pc:sldMk cId="1462542911" sldId="389"/>
            <ac:spMk id="2" creationId="{2C0FAA64-4590-8F29-11D3-7AF10DBD639B}"/>
          </ac:spMkLst>
        </pc:spChg>
        <pc:spChg chg="add del mod">
          <ac:chgData name="尾嵜 成真" userId="dd95f81a979e9056" providerId="LiveId" clId="{73A23987-D80F-440C-906D-36C23BCC7B17}" dt="2022-12-29T06:51:42.688" v="3290" actId="478"/>
          <ac:spMkLst>
            <pc:docMk/>
            <pc:sldMk cId="1462542911" sldId="389"/>
            <ac:spMk id="6" creationId="{A0B892F9-F9B0-7520-13B2-85439EF4E5DA}"/>
          </ac:spMkLst>
        </pc:spChg>
        <pc:spChg chg="del">
          <ac:chgData name="尾嵜 成真" userId="dd95f81a979e9056" providerId="LiveId" clId="{73A23987-D80F-440C-906D-36C23BCC7B17}" dt="2022-12-29T06:42:30.283" v="3054" actId="478"/>
          <ac:spMkLst>
            <pc:docMk/>
            <pc:sldMk cId="1462542911" sldId="389"/>
            <ac:spMk id="8" creationId="{9815A6B8-2B32-E959-7AAE-3941780F4520}"/>
          </ac:spMkLst>
        </pc:spChg>
        <pc:spChg chg="mod">
          <ac:chgData name="尾嵜 成真" userId="dd95f81a979e9056" providerId="LiveId" clId="{73A23987-D80F-440C-906D-36C23BCC7B17}" dt="2022-12-29T07:11:18.407" v="4105" actId="113"/>
          <ac:spMkLst>
            <pc:docMk/>
            <pc:sldMk cId="1462542911" sldId="389"/>
            <ac:spMk id="10" creationId="{4C8D8093-D708-E46A-39FD-79BFCCF8875B}"/>
          </ac:spMkLst>
        </pc:spChg>
        <pc:spChg chg="add mod">
          <ac:chgData name="尾嵜 成真" userId="dd95f81a979e9056" providerId="LiveId" clId="{73A23987-D80F-440C-906D-36C23BCC7B17}" dt="2022-12-29T07:10:00.815" v="4088" actId="1076"/>
          <ac:spMkLst>
            <pc:docMk/>
            <pc:sldMk cId="1462542911" sldId="389"/>
            <ac:spMk id="11" creationId="{DA7BACB7-ACAE-5CBA-5E5B-5284CE30F9E1}"/>
          </ac:spMkLst>
        </pc:spChg>
        <pc:spChg chg="add mod">
          <ac:chgData name="尾嵜 成真" userId="dd95f81a979e9056" providerId="LiveId" clId="{73A23987-D80F-440C-906D-36C23BCC7B17}" dt="2022-12-29T07:09:49.939" v="4086" actId="1076"/>
          <ac:spMkLst>
            <pc:docMk/>
            <pc:sldMk cId="1462542911" sldId="389"/>
            <ac:spMk id="13" creationId="{7728E911-72C3-F9AC-9D67-81DB4504CD89}"/>
          </ac:spMkLst>
        </pc:spChg>
        <pc:spChg chg="add mod">
          <ac:chgData name="尾嵜 成真" userId="dd95f81a979e9056" providerId="LiveId" clId="{73A23987-D80F-440C-906D-36C23BCC7B17}" dt="2022-12-29T07:09:44.949" v="4085" actId="1076"/>
          <ac:spMkLst>
            <pc:docMk/>
            <pc:sldMk cId="1462542911" sldId="389"/>
            <ac:spMk id="15" creationId="{D8CE7F3C-60A1-2033-7853-8E55F590EA32}"/>
          </ac:spMkLst>
        </pc:spChg>
        <pc:spChg chg="mod">
          <ac:chgData name="尾嵜 成真" userId="dd95f81a979e9056" providerId="LiveId" clId="{73A23987-D80F-440C-906D-36C23BCC7B17}" dt="2022-12-29T06:21:19.770" v="2460" actId="20577"/>
          <ac:spMkLst>
            <pc:docMk/>
            <pc:sldMk cId="1462542911" sldId="389"/>
            <ac:spMk id="28" creationId="{B0F217A8-646C-15BA-6733-F4B0F1014565}"/>
          </ac:spMkLst>
        </pc:spChg>
        <pc:spChg chg="mod">
          <ac:chgData name="尾嵜 成真" userId="dd95f81a979e9056" providerId="LiveId" clId="{73A23987-D80F-440C-906D-36C23BCC7B17}" dt="2022-12-29T06:57:18.298" v="3465" actId="20577"/>
          <ac:spMkLst>
            <pc:docMk/>
            <pc:sldMk cId="1462542911" sldId="389"/>
            <ac:spMk id="29" creationId="{A17934AB-FCC8-3776-1635-6E61D9A7D43B}"/>
          </ac:spMkLst>
        </pc:spChg>
        <pc:graphicFrameChg chg="del">
          <ac:chgData name="尾嵜 成真" userId="dd95f81a979e9056" providerId="LiveId" clId="{73A23987-D80F-440C-906D-36C23BCC7B17}" dt="2022-12-29T06:42:30.283" v="3054" actId="478"/>
          <ac:graphicFrameMkLst>
            <pc:docMk/>
            <pc:sldMk cId="1462542911" sldId="389"/>
            <ac:graphicFrameMk id="4" creationId="{CB7B61AE-F899-012C-EB57-9EF3F5BFDE43}"/>
          </ac:graphicFrameMkLst>
        </pc:graphicFrameChg>
        <pc:graphicFrameChg chg="del">
          <ac:chgData name="尾嵜 成真" userId="dd95f81a979e9056" providerId="LiveId" clId="{73A23987-D80F-440C-906D-36C23BCC7B17}" dt="2022-12-29T06:42:30.283" v="3054" actId="478"/>
          <ac:graphicFrameMkLst>
            <pc:docMk/>
            <pc:sldMk cId="1462542911" sldId="389"/>
            <ac:graphicFrameMk id="5" creationId="{5CA16E9A-70DF-C26C-8DB7-956934E12BFF}"/>
          </ac:graphicFrameMkLst>
        </pc:graphicFrameChg>
        <pc:picChg chg="add del mod">
          <ac:chgData name="尾嵜 成真" userId="dd95f81a979e9056" providerId="LiveId" clId="{73A23987-D80F-440C-906D-36C23BCC7B17}" dt="2022-12-29T06:51:42.688" v="3290" actId="478"/>
          <ac:picMkLst>
            <pc:docMk/>
            <pc:sldMk cId="1462542911" sldId="389"/>
            <ac:picMk id="3" creationId="{008B4CCB-2FE0-7A25-CC9D-EE61CFE7A750}"/>
          </ac:picMkLst>
        </pc:picChg>
        <pc:picChg chg="del">
          <ac:chgData name="尾嵜 成真" userId="dd95f81a979e9056" providerId="LiveId" clId="{73A23987-D80F-440C-906D-36C23BCC7B17}" dt="2022-12-29T06:42:26.603" v="3053" actId="478"/>
          <ac:picMkLst>
            <pc:docMk/>
            <pc:sldMk cId="1462542911" sldId="389"/>
            <ac:picMk id="7" creationId="{24E42516-2684-30AE-B93C-6A50153AD3E4}"/>
          </ac:picMkLst>
        </pc:picChg>
        <pc:picChg chg="add mod">
          <ac:chgData name="尾嵜 成真" userId="dd95f81a979e9056" providerId="LiveId" clId="{73A23987-D80F-440C-906D-36C23BCC7B17}" dt="2022-12-29T07:10:05.677" v="4089" actId="1076"/>
          <ac:picMkLst>
            <pc:docMk/>
            <pc:sldMk cId="1462542911" sldId="389"/>
            <ac:picMk id="9" creationId="{82DFDD48-0BCC-9160-1F4E-AC1150275258}"/>
          </ac:picMkLst>
        </pc:picChg>
        <pc:picChg chg="add mod">
          <ac:chgData name="尾嵜 成真" userId="dd95f81a979e9056" providerId="LiveId" clId="{73A23987-D80F-440C-906D-36C23BCC7B17}" dt="2022-12-29T07:09:58.048" v="4087" actId="1076"/>
          <ac:picMkLst>
            <pc:docMk/>
            <pc:sldMk cId="1462542911" sldId="389"/>
            <ac:picMk id="12" creationId="{6ADF4878-FDAC-804B-A0C7-F1DB791F782F}"/>
          </ac:picMkLst>
        </pc:picChg>
        <pc:picChg chg="add mod">
          <ac:chgData name="尾嵜 成真" userId="dd95f81a979e9056" providerId="LiveId" clId="{73A23987-D80F-440C-906D-36C23BCC7B17}" dt="2022-12-29T07:09:44.949" v="4085" actId="1076"/>
          <ac:picMkLst>
            <pc:docMk/>
            <pc:sldMk cId="1462542911" sldId="389"/>
            <ac:picMk id="14" creationId="{BD701A91-B2B5-550D-A07A-708B29A1A8E3}"/>
          </ac:picMkLst>
        </pc:picChg>
      </pc:sldChg>
    </pc:docChg>
  </pc:docChgLst>
  <pc:docChgLst>
    <pc:chgData name="尾嵜 成真" userId="dd95f81a979e9056" providerId="LiveId" clId="{26C33A79-BBC8-435D-B8CD-D08705468850}"/>
    <pc:docChg chg="undo custSel addSld delSld modSld">
      <pc:chgData name="尾嵜 成真" userId="dd95f81a979e9056" providerId="LiveId" clId="{26C33A79-BBC8-435D-B8CD-D08705468850}" dt="2023-01-18T14:39:10.179" v="3235" actId="20577"/>
      <pc:docMkLst>
        <pc:docMk/>
      </pc:docMkLst>
      <pc:sldChg chg="delSp modSp mod">
        <pc:chgData name="尾嵜 成真" userId="dd95f81a979e9056" providerId="LiveId" clId="{26C33A79-BBC8-435D-B8CD-D08705468850}" dt="2023-01-18T14:39:10.179" v="3235" actId="20577"/>
        <pc:sldMkLst>
          <pc:docMk/>
          <pc:sldMk cId="0" sldId="259"/>
        </pc:sldMkLst>
        <pc:spChg chg="mod">
          <ac:chgData name="尾嵜 成真" userId="dd95f81a979e9056" providerId="LiveId" clId="{26C33A79-BBC8-435D-B8CD-D08705468850}" dt="2023-01-18T14:39:05.492" v="3225" actId="20577"/>
          <ac:spMkLst>
            <pc:docMk/>
            <pc:sldMk cId="0" sldId="259"/>
            <ac:spMk id="6" creationId="{5E8DF250-E2E1-463A-1CFB-606AA0029019}"/>
          </ac:spMkLst>
        </pc:spChg>
        <pc:spChg chg="mod">
          <ac:chgData name="尾嵜 成真" userId="dd95f81a979e9056" providerId="LiveId" clId="{26C33A79-BBC8-435D-B8CD-D08705468850}" dt="2023-01-18T14:39:10.179" v="3235" actId="20577"/>
          <ac:spMkLst>
            <pc:docMk/>
            <pc:sldMk cId="0" sldId="259"/>
            <ac:spMk id="19" creationId="{C6CA1394-23CE-E914-905A-097451AC4BCF}"/>
          </ac:spMkLst>
        </pc:spChg>
        <pc:spChg chg="del">
          <ac:chgData name="尾嵜 成真" userId="dd95f81a979e9056" providerId="LiveId" clId="{26C33A79-BBC8-435D-B8CD-D08705468850}" dt="2023-01-18T14:39:01.545" v="3217" actId="478"/>
          <ac:spMkLst>
            <pc:docMk/>
            <pc:sldMk cId="0" sldId="259"/>
            <ac:spMk id="22" creationId="{6286828B-49EF-1DB2-95F8-A3227739ECEA}"/>
          </ac:spMkLst>
        </pc:spChg>
        <pc:spChg chg="del">
          <ac:chgData name="尾嵜 成真" userId="dd95f81a979e9056" providerId="LiveId" clId="{26C33A79-BBC8-435D-B8CD-D08705468850}" dt="2023-01-18T14:39:01.545" v="3217" actId="478"/>
          <ac:spMkLst>
            <pc:docMk/>
            <pc:sldMk cId="0" sldId="259"/>
            <ac:spMk id="23" creationId="{2E9F8BEE-54A9-4485-30DE-5BD610AD9383}"/>
          </ac:spMkLst>
        </pc:spChg>
        <pc:grpChg chg="del">
          <ac:chgData name="尾嵜 成真" userId="dd95f81a979e9056" providerId="LiveId" clId="{26C33A79-BBC8-435D-B8CD-D08705468850}" dt="2023-01-18T14:39:01.545" v="3217" actId="478"/>
          <ac:grpSpMkLst>
            <pc:docMk/>
            <pc:sldMk cId="0" sldId="259"/>
            <ac:grpSpMk id="12" creationId="{7932C5DD-8842-00F0-E891-D564ACEDE896}"/>
          </ac:grpSpMkLst>
        </pc:grpChg>
        <pc:grpChg chg="del">
          <ac:chgData name="尾嵜 成真" userId="dd95f81a979e9056" providerId="LiveId" clId="{26C33A79-BBC8-435D-B8CD-D08705468850}" dt="2023-01-18T14:39:01.545" v="3217" actId="478"/>
          <ac:grpSpMkLst>
            <pc:docMk/>
            <pc:sldMk cId="0" sldId="259"/>
            <ac:grpSpMk id="15" creationId="{ABF64C8C-9B4C-9D21-9AF5-4477981CD304}"/>
          </ac:grpSpMkLst>
        </pc:grpChg>
      </pc:sldChg>
      <pc:sldChg chg="modSp mod">
        <pc:chgData name="尾嵜 成真" userId="dd95f81a979e9056" providerId="LiveId" clId="{26C33A79-BBC8-435D-B8CD-D08705468850}" dt="2023-01-17T07:26:19.203" v="35" actId="20577"/>
        <pc:sldMkLst>
          <pc:docMk/>
          <pc:sldMk cId="0" sldId="293"/>
        </pc:sldMkLst>
        <pc:spChg chg="mod">
          <ac:chgData name="尾嵜 成真" userId="dd95f81a979e9056" providerId="LiveId" clId="{26C33A79-BBC8-435D-B8CD-D08705468850}" dt="2023-01-17T07:26:19.203" v="35" actId="20577"/>
          <ac:spMkLst>
            <pc:docMk/>
            <pc:sldMk cId="0" sldId="293"/>
            <ac:spMk id="7" creationId="{00000000-0000-0000-0000-000000000000}"/>
          </ac:spMkLst>
        </pc:spChg>
      </pc:sldChg>
      <pc:sldChg chg="delSp modSp mod">
        <pc:chgData name="尾嵜 成真" userId="dd95f81a979e9056" providerId="LiveId" clId="{26C33A79-BBC8-435D-B8CD-D08705468850}" dt="2023-01-17T15:40:11.728" v="2397" actId="947"/>
        <pc:sldMkLst>
          <pc:docMk/>
          <pc:sldMk cId="3139867923" sldId="410"/>
        </pc:sldMkLst>
        <pc:spChg chg="mod">
          <ac:chgData name="尾嵜 成真" userId="dd95f81a979e9056" providerId="LiveId" clId="{26C33A79-BBC8-435D-B8CD-D08705468850}" dt="2023-01-17T15:40:11.728" v="2397" actId="947"/>
          <ac:spMkLst>
            <pc:docMk/>
            <pc:sldMk cId="3139867923" sldId="410"/>
            <ac:spMk id="10" creationId="{4C8D8093-D708-E46A-39FD-79BFCCF8875B}"/>
          </ac:spMkLst>
        </pc:spChg>
        <pc:spChg chg="mod">
          <ac:chgData name="尾嵜 成真" userId="dd95f81a979e9056" providerId="LiveId" clId="{26C33A79-BBC8-435D-B8CD-D08705468850}" dt="2023-01-17T09:20:26.816" v="1268" actId="20577"/>
          <ac:spMkLst>
            <pc:docMk/>
            <pc:sldMk cId="3139867923" sldId="410"/>
            <ac:spMk id="28" creationId="{B0F217A8-646C-15BA-6733-F4B0F1014565}"/>
          </ac:spMkLst>
        </pc:spChg>
        <pc:spChg chg="mod">
          <ac:chgData name="尾嵜 成真" userId="dd95f81a979e9056" providerId="LiveId" clId="{26C33A79-BBC8-435D-B8CD-D08705468850}" dt="2023-01-17T09:20:30.566" v="1282" actId="20577"/>
          <ac:spMkLst>
            <pc:docMk/>
            <pc:sldMk cId="3139867923" sldId="410"/>
            <ac:spMk id="29" creationId="{A17934AB-FCC8-3776-1635-6E61D9A7D43B}"/>
          </ac:spMkLst>
        </pc:spChg>
        <pc:picChg chg="del mod">
          <ac:chgData name="尾嵜 成真" userId="dd95f81a979e9056" providerId="LiveId" clId="{26C33A79-BBC8-435D-B8CD-D08705468850}" dt="2023-01-17T09:25:42.007" v="1329" actId="478"/>
          <ac:picMkLst>
            <pc:docMk/>
            <pc:sldMk cId="3139867923" sldId="410"/>
            <ac:picMk id="12" creationId="{0A21E155-8BD9-27F9-2062-9947526CFE08}"/>
          </ac:picMkLst>
        </pc:picChg>
      </pc:sldChg>
      <pc:sldChg chg="addSp delSp modSp mod">
        <pc:chgData name="尾嵜 成真" userId="dd95f81a979e9056" providerId="LiveId" clId="{26C33A79-BBC8-435D-B8CD-D08705468850}" dt="2023-01-17T08:10:11.850" v="679" actId="478"/>
        <pc:sldMkLst>
          <pc:docMk/>
          <pc:sldMk cId="1143039015" sldId="419"/>
        </pc:sldMkLst>
        <pc:spChg chg="add del mod">
          <ac:chgData name="尾嵜 成真" userId="dd95f81a979e9056" providerId="LiveId" clId="{26C33A79-BBC8-435D-B8CD-D08705468850}" dt="2023-01-17T07:43:44.205" v="142" actId="478"/>
          <ac:spMkLst>
            <pc:docMk/>
            <pc:sldMk cId="1143039015" sldId="419"/>
            <ac:spMk id="2" creationId="{17101E89-EAA2-D4A9-341F-E23FA0948128}"/>
          </ac:spMkLst>
        </pc:spChg>
        <pc:spChg chg="add del mod">
          <ac:chgData name="尾嵜 成真" userId="dd95f81a979e9056" providerId="LiveId" clId="{26C33A79-BBC8-435D-B8CD-D08705468850}" dt="2023-01-17T08:08:39.277" v="660" actId="113"/>
          <ac:spMkLst>
            <pc:docMk/>
            <pc:sldMk cId="1143039015" sldId="419"/>
            <ac:spMk id="10" creationId="{4C8D8093-D708-E46A-39FD-79BFCCF8875B}"/>
          </ac:spMkLst>
        </pc:spChg>
        <pc:spChg chg="mod">
          <ac:chgData name="尾嵜 成真" userId="dd95f81a979e9056" providerId="LiveId" clId="{26C33A79-BBC8-435D-B8CD-D08705468850}" dt="2023-01-17T08:01:35.749" v="544" actId="20577"/>
          <ac:spMkLst>
            <pc:docMk/>
            <pc:sldMk cId="1143039015" sldId="419"/>
            <ac:spMk id="28" creationId="{B0F217A8-646C-15BA-6733-F4B0F1014565}"/>
          </ac:spMkLst>
        </pc:spChg>
        <pc:spChg chg="mod">
          <ac:chgData name="尾嵜 成真" userId="dd95f81a979e9056" providerId="LiveId" clId="{26C33A79-BBC8-435D-B8CD-D08705468850}" dt="2023-01-17T08:03:23.883" v="613" actId="20577"/>
          <ac:spMkLst>
            <pc:docMk/>
            <pc:sldMk cId="1143039015" sldId="419"/>
            <ac:spMk id="29" creationId="{A17934AB-FCC8-3776-1635-6E61D9A7D43B}"/>
          </ac:spMkLst>
        </pc:spChg>
        <pc:spChg chg="add mod">
          <ac:chgData name="尾嵜 成真" userId="dd95f81a979e9056" providerId="LiveId" clId="{26C33A79-BBC8-435D-B8CD-D08705468850}" dt="2023-01-17T08:07:52.498" v="636" actId="1076"/>
          <ac:spMkLst>
            <pc:docMk/>
            <pc:sldMk cId="1143039015" sldId="419"/>
            <ac:spMk id="30" creationId="{CF703EE4-3B26-98A0-9509-BFE9A1558CAB}"/>
          </ac:spMkLst>
        </pc:spChg>
        <pc:spChg chg="add mod">
          <ac:chgData name="尾嵜 成真" userId="dd95f81a979e9056" providerId="LiveId" clId="{26C33A79-BBC8-435D-B8CD-D08705468850}" dt="2023-01-17T08:07:52.498" v="636" actId="1076"/>
          <ac:spMkLst>
            <pc:docMk/>
            <pc:sldMk cId="1143039015" sldId="419"/>
            <ac:spMk id="31" creationId="{3F9E4A02-4897-22A4-0C82-5585523EC307}"/>
          </ac:spMkLst>
        </pc:spChg>
        <pc:spChg chg="add del mod">
          <ac:chgData name="尾嵜 成真" userId="dd95f81a979e9056" providerId="LiveId" clId="{26C33A79-BBC8-435D-B8CD-D08705468850}" dt="2023-01-17T07:57:38.974" v="348" actId="21"/>
          <ac:spMkLst>
            <pc:docMk/>
            <pc:sldMk cId="1143039015" sldId="419"/>
            <ac:spMk id="32" creationId="{5CE181EB-04D5-31CD-E911-D7A5B7B8F391}"/>
          </ac:spMkLst>
        </pc:spChg>
        <pc:spChg chg="add mod">
          <ac:chgData name="尾嵜 成真" userId="dd95f81a979e9056" providerId="LiveId" clId="{26C33A79-BBC8-435D-B8CD-D08705468850}" dt="2023-01-17T08:07:52.498" v="636" actId="1076"/>
          <ac:spMkLst>
            <pc:docMk/>
            <pc:sldMk cId="1143039015" sldId="419"/>
            <ac:spMk id="33" creationId="{2733FAF3-9B32-C9EA-F599-30233A7AB748}"/>
          </ac:spMkLst>
        </pc:spChg>
        <pc:spChg chg="add mod">
          <ac:chgData name="尾嵜 成真" userId="dd95f81a979e9056" providerId="LiveId" clId="{26C33A79-BBC8-435D-B8CD-D08705468850}" dt="2023-01-17T08:07:52.498" v="636" actId="1076"/>
          <ac:spMkLst>
            <pc:docMk/>
            <pc:sldMk cId="1143039015" sldId="419"/>
            <ac:spMk id="40" creationId="{1E023678-249A-0886-6ABD-CE059C731650}"/>
          </ac:spMkLst>
        </pc:spChg>
        <pc:spChg chg="add mod">
          <ac:chgData name="尾嵜 成真" userId="dd95f81a979e9056" providerId="LiveId" clId="{26C33A79-BBC8-435D-B8CD-D08705468850}" dt="2023-01-17T08:07:52.498" v="636" actId="1076"/>
          <ac:spMkLst>
            <pc:docMk/>
            <pc:sldMk cId="1143039015" sldId="419"/>
            <ac:spMk id="41" creationId="{AC6CAD01-AFC1-4E04-F21A-89EAE4CEEC2E}"/>
          </ac:spMkLst>
        </pc:spChg>
        <pc:spChg chg="add mod">
          <ac:chgData name="尾嵜 成真" userId="dd95f81a979e9056" providerId="LiveId" clId="{26C33A79-BBC8-435D-B8CD-D08705468850}" dt="2023-01-17T08:07:52.498" v="636" actId="1076"/>
          <ac:spMkLst>
            <pc:docMk/>
            <pc:sldMk cId="1143039015" sldId="419"/>
            <ac:spMk id="42" creationId="{1E83D2D4-D791-0856-797A-58E0F9E38825}"/>
          </ac:spMkLst>
        </pc:spChg>
        <pc:spChg chg="add mod">
          <ac:chgData name="尾嵜 成真" userId="dd95f81a979e9056" providerId="LiveId" clId="{26C33A79-BBC8-435D-B8CD-D08705468850}" dt="2023-01-17T08:07:52.498" v="636" actId="1076"/>
          <ac:spMkLst>
            <pc:docMk/>
            <pc:sldMk cId="1143039015" sldId="419"/>
            <ac:spMk id="43" creationId="{430F6FD5-813C-4CF9-4425-98BCB63B66A2}"/>
          </ac:spMkLst>
        </pc:spChg>
        <pc:spChg chg="add mod">
          <ac:chgData name="尾嵜 成真" userId="dd95f81a979e9056" providerId="LiveId" clId="{26C33A79-BBC8-435D-B8CD-D08705468850}" dt="2023-01-17T08:07:52.498" v="636" actId="1076"/>
          <ac:spMkLst>
            <pc:docMk/>
            <pc:sldMk cId="1143039015" sldId="419"/>
            <ac:spMk id="46" creationId="{AF28F4D5-C944-6578-0D20-F21EC3381F3D}"/>
          </ac:spMkLst>
        </pc:spChg>
        <pc:spChg chg="add mod">
          <ac:chgData name="尾嵜 成真" userId="dd95f81a979e9056" providerId="LiveId" clId="{26C33A79-BBC8-435D-B8CD-D08705468850}" dt="2023-01-17T08:07:52.498" v="636" actId="1076"/>
          <ac:spMkLst>
            <pc:docMk/>
            <pc:sldMk cId="1143039015" sldId="419"/>
            <ac:spMk id="47" creationId="{A9B73E76-8AC7-1989-4D1E-E2661DEE658E}"/>
          </ac:spMkLst>
        </pc:spChg>
        <pc:spChg chg="add mod">
          <ac:chgData name="尾嵜 成真" userId="dd95f81a979e9056" providerId="LiveId" clId="{26C33A79-BBC8-435D-B8CD-D08705468850}" dt="2023-01-17T08:07:52.498" v="636" actId="1076"/>
          <ac:spMkLst>
            <pc:docMk/>
            <pc:sldMk cId="1143039015" sldId="419"/>
            <ac:spMk id="48" creationId="{8B87AF13-5810-383F-54BF-F40548A81800}"/>
          </ac:spMkLst>
        </pc:spChg>
        <pc:spChg chg="add mod">
          <ac:chgData name="尾嵜 成真" userId="dd95f81a979e9056" providerId="LiveId" clId="{26C33A79-BBC8-435D-B8CD-D08705468850}" dt="2023-01-17T08:07:52.498" v="636" actId="1076"/>
          <ac:spMkLst>
            <pc:docMk/>
            <pc:sldMk cId="1143039015" sldId="419"/>
            <ac:spMk id="49" creationId="{CD827AA3-B33D-37B0-72F7-E995291DB8F0}"/>
          </ac:spMkLst>
        </pc:spChg>
        <pc:spChg chg="add mod">
          <ac:chgData name="尾嵜 成真" userId="dd95f81a979e9056" providerId="LiveId" clId="{26C33A79-BBC8-435D-B8CD-D08705468850}" dt="2023-01-17T08:08:10.837" v="657" actId="20577"/>
          <ac:spMkLst>
            <pc:docMk/>
            <pc:sldMk cId="1143039015" sldId="419"/>
            <ac:spMk id="52" creationId="{BC6BDFE1-EB6F-272C-57E4-7D706BF63BA8}"/>
          </ac:spMkLst>
        </pc:spChg>
        <pc:spChg chg="add del mod">
          <ac:chgData name="尾嵜 成真" userId="dd95f81a979e9056" providerId="LiveId" clId="{26C33A79-BBC8-435D-B8CD-D08705468850}" dt="2023-01-17T08:10:11.850" v="679" actId="478"/>
          <ac:spMkLst>
            <pc:docMk/>
            <pc:sldMk cId="1143039015" sldId="419"/>
            <ac:spMk id="53" creationId="{37DFFCD6-5E4C-14B0-897E-5AA5A1E7B786}"/>
          </ac:spMkLst>
        </pc:spChg>
        <pc:picChg chg="add mod">
          <ac:chgData name="尾嵜 成真" userId="dd95f81a979e9056" providerId="LiveId" clId="{26C33A79-BBC8-435D-B8CD-D08705468850}" dt="2023-01-17T08:07:52.498" v="636" actId="1076"/>
          <ac:picMkLst>
            <pc:docMk/>
            <pc:sldMk cId="1143039015" sldId="419"/>
            <ac:picMk id="4" creationId="{FDDFCC02-35E9-D04F-BCA4-DD1C17F86CDA}"/>
          </ac:picMkLst>
        </pc:picChg>
        <pc:picChg chg="add mod">
          <ac:chgData name="尾嵜 成真" userId="dd95f81a979e9056" providerId="LiveId" clId="{26C33A79-BBC8-435D-B8CD-D08705468850}" dt="2023-01-17T08:07:52.498" v="636" actId="1076"/>
          <ac:picMkLst>
            <pc:docMk/>
            <pc:sldMk cId="1143039015" sldId="419"/>
            <ac:picMk id="5" creationId="{67C0D5B3-AE78-4323-696B-B49BF3A80F44}"/>
          </ac:picMkLst>
        </pc:picChg>
        <pc:picChg chg="add mod">
          <ac:chgData name="尾嵜 成真" userId="dd95f81a979e9056" providerId="LiveId" clId="{26C33A79-BBC8-435D-B8CD-D08705468850}" dt="2023-01-17T08:07:52.498" v="636" actId="1076"/>
          <ac:picMkLst>
            <pc:docMk/>
            <pc:sldMk cId="1143039015" sldId="419"/>
            <ac:picMk id="7" creationId="{D9C40CBB-C241-B857-BFB4-AAF3B954F7F8}"/>
          </ac:picMkLst>
        </pc:picChg>
        <pc:picChg chg="add mod">
          <ac:chgData name="尾嵜 成真" userId="dd95f81a979e9056" providerId="LiveId" clId="{26C33A79-BBC8-435D-B8CD-D08705468850}" dt="2023-01-17T08:07:52.498" v="636" actId="1076"/>
          <ac:picMkLst>
            <pc:docMk/>
            <pc:sldMk cId="1143039015" sldId="419"/>
            <ac:picMk id="9" creationId="{DE2CEFA4-7402-712C-FDEA-8B1A82AF732F}"/>
          </ac:picMkLst>
        </pc:picChg>
        <pc:picChg chg="add mod">
          <ac:chgData name="尾嵜 成真" userId="dd95f81a979e9056" providerId="LiveId" clId="{26C33A79-BBC8-435D-B8CD-D08705468850}" dt="2023-01-17T08:07:52.498" v="636" actId="1076"/>
          <ac:picMkLst>
            <pc:docMk/>
            <pc:sldMk cId="1143039015" sldId="419"/>
            <ac:picMk id="51" creationId="{0D28B628-2B9D-8001-B2FE-D8B5AA88A3AD}"/>
          </ac:picMkLst>
        </pc:picChg>
        <pc:picChg chg="add del">
          <ac:chgData name="尾嵜 成真" userId="dd95f81a979e9056" providerId="LiveId" clId="{26C33A79-BBC8-435D-B8CD-D08705468850}" dt="2023-01-17T07:43:48.193" v="143" actId="478"/>
          <ac:picMkLst>
            <pc:docMk/>
            <pc:sldMk cId="1143039015" sldId="419"/>
            <ac:picMk id="1026" creationId="{C6CE9801-8D81-5674-8507-4A2F5C0EB7CB}"/>
          </ac:picMkLst>
        </pc:picChg>
        <pc:cxnChg chg="add mod">
          <ac:chgData name="尾嵜 成真" userId="dd95f81a979e9056" providerId="LiveId" clId="{26C33A79-BBC8-435D-B8CD-D08705468850}" dt="2023-01-17T08:07:52.498" v="636" actId="1076"/>
          <ac:cxnSpMkLst>
            <pc:docMk/>
            <pc:sldMk cId="1143039015" sldId="419"/>
            <ac:cxnSpMk id="12" creationId="{FFCBF803-85DF-495E-9686-3BB12EB5774C}"/>
          </ac:cxnSpMkLst>
        </pc:cxnChg>
        <pc:cxnChg chg="add mod">
          <ac:chgData name="尾嵜 成真" userId="dd95f81a979e9056" providerId="LiveId" clId="{26C33A79-BBC8-435D-B8CD-D08705468850}" dt="2023-01-17T08:07:52.498" v="636" actId="1076"/>
          <ac:cxnSpMkLst>
            <pc:docMk/>
            <pc:sldMk cId="1143039015" sldId="419"/>
            <ac:cxnSpMk id="14" creationId="{F772ED48-523F-A20B-6C6B-ECA6FB2FE860}"/>
          </ac:cxnSpMkLst>
        </pc:cxnChg>
        <pc:cxnChg chg="add mod">
          <ac:chgData name="尾嵜 成真" userId="dd95f81a979e9056" providerId="LiveId" clId="{26C33A79-BBC8-435D-B8CD-D08705468850}" dt="2023-01-17T08:07:52.498" v="636" actId="1076"/>
          <ac:cxnSpMkLst>
            <pc:docMk/>
            <pc:sldMk cId="1143039015" sldId="419"/>
            <ac:cxnSpMk id="18" creationId="{0F3BF6C1-BC83-5E4A-8EC6-A99EAFDC7A84}"/>
          </ac:cxnSpMkLst>
        </pc:cxnChg>
        <pc:cxnChg chg="add mod">
          <ac:chgData name="尾嵜 成真" userId="dd95f81a979e9056" providerId="LiveId" clId="{26C33A79-BBC8-435D-B8CD-D08705468850}" dt="2023-01-17T08:07:52.498" v="636" actId="1076"/>
          <ac:cxnSpMkLst>
            <pc:docMk/>
            <pc:sldMk cId="1143039015" sldId="419"/>
            <ac:cxnSpMk id="22" creationId="{46DF940D-43C2-AC10-35B6-D512F30C2122}"/>
          </ac:cxnSpMkLst>
        </pc:cxnChg>
        <pc:cxnChg chg="add mod">
          <ac:chgData name="尾嵜 成真" userId="dd95f81a979e9056" providerId="LiveId" clId="{26C33A79-BBC8-435D-B8CD-D08705468850}" dt="2023-01-17T08:07:52.498" v="636" actId="1076"/>
          <ac:cxnSpMkLst>
            <pc:docMk/>
            <pc:sldMk cId="1143039015" sldId="419"/>
            <ac:cxnSpMk id="23" creationId="{D4B8AEFC-4022-749B-9F51-F72DB6F747BB}"/>
          </ac:cxnSpMkLst>
        </pc:cxnChg>
        <pc:cxnChg chg="add mod">
          <ac:chgData name="尾嵜 成真" userId="dd95f81a979e9056" providerId="LiveId" clId="{26C33A79-BBC8-435D-B8CD-D08705468850}" dt="2023-01-17T08:07:52.498" v="636" actId="1076"/>
          <ac:cxnSpMkLst>
            <pc:docMk/>
            <pc:sldMk cId="1143039015" sldId="419"/>
            <ac:cxnSpMk id="24" creationId="{45F40CC9-8A84-F524-DD6F-DA6A76BDB45A}"/>
          </ac:cxnSpMkLst>
        </pc:cxnChg>
        <pc:cxnChg chg="add mod">
          <ac:chgData name="尾嵜 成真" userId="dd95f81a979e9056" providerId="LiveId" clId="{26C33A79-BBC8-435D-B8CD-D08705468850}" dt="2023-01-17T08:07:52.498" v="636" actId="1076"/>
          <ac:cxnSpMkLst>
            <pc:docMk/>
            <pc:sldMk cId="1143039015" sldId="419"/>
            <ac:cxnSpMk id="39" creationId="{D2A38C6E-76FE-C3E9-5899-92D914CB95A2}"/>
          </ac:cxnSpMkLst>
        </pc:cxnChg>
        <pc:cxnChg chg="add mod">
          <ac:chgData name="尾嵜 成真" userId="dd95f81a979e9056" providerId="LiveId" clId="{26C33A79-BBC8-435D-B8CD-D08705468850}" dt="2023-01-17T08:07:52.498" v="636" actId="1076"/>
          <ac:cxnSpMkLst>
            <pc:docMk/>
            <pc:sldMk cId="1143039015" sldId="419"/>
            <ac:cxnSpMk id="45" creationId="{987B01EF-D2E2-1386-92AB-AE10A2F83471}"/>
          </ac:cxnSpMkLst>
        </pc:cxnChg>
      </pc:sldChg>
      <pc:sldChg chg="del">
        <pc:chgData name="尾嵜 成真" userId="dd95f81a979e9056" providerId="LiveId" clId="{26C33A79-BBC8-435D-B8CD-D08705468850}" dt="2023-01-18T14:38:51.607" v="3216" actId="47"/>
        <pc:sldMkLst>
          <pc:docMk/>
          <pc:sldMk cId="2927483992" sldId="421"/>
        </pc:sldMkLst>
      </pc:sldChg>
      <pc:sldChg chg="addSp delSp modSp add mod">
        <pc:chgData name="尾嵜 成真" userId="dd95f81a979e9056" providerId="LiveId" clId="{26C33A79-BBC8-435D-B8CD-D08705468850}" dt="2023-01-17T09:25:08.562" v="1325" actId="1076"/>
        <pc:sldMkLst>
          <pc:docMk/>
          <pc:sldMk cId="1917426770" sldId="422"/>
        </pc:sldMkLst>
        <pc:spChg chg="add del mod">
          <ac:chgData name="尾嵜 成真" userId="dd95f81a979e9056" providerId="LiveId" clId="{26C33A79-BBC8-435D-B8CD-D08705468850}" dt="2023-01-17T08:28:37.071" v="1022" actId="478"/>
          <ac:spMkLst>
            <pc:docMk/>
            <pc:sldMk cId="1917426770" sldId="422"/>
            <ac:spMk id="3" creationId="{6ACB1455-560F-6B99-5474-84D673B76E0A}"/>
          </ac:spMkLst>
        </pc:spChg>
        <pc:spChg chg="add del mod">
          <ac:chgData name="尾嵜 成真" userId="dd95f81a979e9056" providerId="LiveId" clId="{26C33A79-BBC8-435D-B8CD-D08705468850}" dt="2023-01-17T08:35:19.948" v="1188" actId="21"/>
          <ac:spMkLst>
            <pc:docMk/>
            <pc:sldMk cId="1917426770" sldId="422"/>
            <ac:spMk id="6" creationId="{E05B7187-3434-0B50-936C-91BA67D383D9}"/>
          </ac:spMkLst>
        </pc:spChg>
        <pc:spChg chg="add del mod">
          <ac:chgData name="尾嵜 成真" userId="dd95f81a979e9056" providerId="LiveId" clId="{26C33A79-BBC8-435D-B8CD-D08705468850}" dt="2023-01-17T08:35:19.948" v="1188" actId="21"/>
          <ac:spMkLst>
            <pc:docMk/>
            <pc:sldMk cId="1917426770" sldId="422"/>
            <ac:spMk id="8" creationId="{DA9ACBFE-2274-02BB-EA79-CA2485000F92}"/>
          </ac:spMkLst>
        </pc:spChg>
        <pc:spChg chg="mod">
          <ac:chgData name="尾嵜 成真" userId="dd95f81a979e9056" providerId="LiveId" clId="{26C33A79-BBC8-435D-B8CD-D08705468850}" dt="2023-01-17T09:24:55.248" v="1324" actId="947"/>
          <ac:spMkLst>
            <pc:docMk/>
            <pc:sldMk cId="1917426770" sldId="422"/>
            <ac:spMk id="10" creationId="{4C8D8093-D708-E46A-39FD-79BFCCF8875B}"/>
          </ac:spMkLst>
        </pc:spChg>
        <pc:spChg chg="add del mod">
          <ac:chgData name="尾嵜 成真" userId="dd95f81a979e9056" providerId="LiveId" clId="{26C33A79-BBC8-435D-B8CD-D08705468850}" dt="2023-01-17T08:35:19.948" v="1188" actId="21"/>
          <ac:spMkLst>
            <pc:docMk/>
            <pc:sldMk cId="1917426770" sldId="422"/>
            <ac:spMk id="11" creationId="{00903843-A0F9-58B7-5C67-AD5FCEA4AE9D}"/>
          </ac:spMkLst>
        </pc:spChg>
        <pc:spChg chg="add del mod">
          <ac:chgData name="尾嵜 成真" userId="dd95f81a979e9056" providerId="LiveId" clId="{26C33A79-BBC8-435D-B8CD-D08705468850}" dt="2023-01-17T08:35:19.948" v="1188" actId="21"/>
          <ac:spMkLst>
            <pc:docMk/>
            <pc:sldMk cId="1917426770" sldId="422"/>
            <ac:spMk id="13" creationId="{C21D50C6-7A2E-D035-896F-5DD335F0934C}"/>
          </ac:spMkLst>
        </pc:spChg>
        <pc:spChg chg="add del mod">
          <ac:chgData name="尾嵜 成真" userId="dd95f81a979e9056" providerId="LiveId" clId="{26C33A79-BBC8-435D-B8CD-D08705468850}" dt="2023-01-17T08:35:19.948" v="1188" actId="21"/>
          <ac:spMkLst>
            <pc:docMk/>
            <pc:sldMk cId="1917426770" sldId="422"/>
            <ac:spMk id="15" creationId="{7FAD8A52-56D3-A795-BA5A-3EFCA48AE2E9}"/>
          </ac:spMkLst>
        </pc:spChg>
        <pc:spChg chg="add del mod">
          <ac:chgData name="尾嵜 成真" userId="dd95f81a979e9056" providerId="LiveId" clId="{26C33A79-BBC8-435D-B8CD-D08705468850}" dt="2023-01-17T08:35:19.948" v="1188" actId="21"/>
          <ac:spMkLst>
            <pc:docMk/>
            <pc:sldMk cId="1917426770" sldId="422"/>
            <ac:spMk id="16" creationId="{AD477F02-FA4C-A003-4E6D-71ACCC639E36}"/>
          </ac:spMkLst>
        </pc:spChg>
        <pc:spChg chg="mod">
          <ac:chgData name="尾嵜 成真" userId="dd95f81a979e9056" providerId="LiveId" clId="{26C33A79-BBC8-435D-B8CD-D08705468850}" dt="2023-01-17T08:09:13.330" v="669" actId="20577"/>
          <ac:spMkLst>
            <pc:docMk/>
            <pc:sldMk cId="1917426770" sldId="422"/>
            <ac:spMk id="28" creationId="{B0F217A8-646C-15BA-6733-F4B0F1014565}"/>
          </ac:spMkLst>
        </pc:spChg>
        <pc:spChg chg="mod">
          <ac:chgData name="尾嵜 成真" userId="dd95f81a979e9056" providerId="LiveId" clId="{26C33A79-BBC8-435D-B8CD-D08705468850}" dt="2023-01-17T08:09:19.082" v="678" actId="20577"/>
          <ac:spMkLst>
            <pc:docMk/>
            <pc:sldMk cId="1917426770" sldId="422"/>
            <ac:spMk id="29" creationId="{A17934AB-FCC8-3776-1635-6E61D9A7D43B}"/>
          </ac:spMkLst>
        </pc:spChg>
        <pc:spChg chg="del">
          <ac:chgData name="尾嵜 成真" userId="dd95f81a979e9056" providerId="LiveId" clId="{26C33A79-BBC8-435D-B8CD-D08705468850}" dt="2023-01-17T08:28:04.570" v="1019" actId="478"/>
          <ac:spMkLst>
            <pc:docMk/>
            <pc:sldMk cId="1917426770" sldId="422"/>
            <ac:spMk id="30" creationId="{CF703EE4-3B26-98A0-9509-BFE9A1558CAB}"/>
          </ac:spMkLst>
        </pc:spChg>
        <pc:spChg chg="del">
          <ac:chgData name="尾嵜 成真" userId="dd95f81a979e9056" providerId="LiveId" clId="{26C33A79-BBC8-435D-B8CD-D08705468850}" dt="2023-01-17T08:28:04.570" v="1019" actId="478"/>
          <ac:spMkLst>
            <pc:docMk/>
            <pc:sldMk cId="1917426770" sldId="422"/>
            <ac:spMk id="31" creationId="{3F9E4A02-4897-22A4-0C82-5585523EC307}"/>
          </ac:spMkLst>
        </pc:spChg>
        <pc:spChg chg="del">
          <ac:chgData name="尾嵜 成真" userId="dd95f81a979e9056" providerId="LiveId" clId="{26C33A79-BBC8-435D-B8CD-D08705468850}" dt="2023-01-17T08:28:04.570" v="1019" actId="478"/>
          <ac:spMkLst>
            <pc:docMk/>
            <pc:sldMk cId="1917426770" sldId="422"/>
            <ac:spMk id="33" creationId="{2733FAF3-9B32-C9EA-F599-30233A7AB748}"/>
          </ac:spMkLst>
        </pc:spChg>
        <pc:spChg chg="add del">
          <ac:chgData name="尾嵜 成真" userId="dd95f81a979e9056" providerId="LiveId" clId="{26C33A79-BBC8-435D-B8CD-D08705468850}" dt="2023-01-17T08:33:37.827" v="1178" actId="11529"/>
          <ac:spMkLst>
            <pc:docMk/>
            <pc:sldMk cId="1917426770" sldId="422"/>
            <ac:spMk id="34" creationId="{FE69A183-43B7-3225-6569-820076DCC314}"/>
          </ac:spMkLst>
        </pc:spChg>
        <pc:spChg chg="add del mod">
          <ac:chgData name="尾嵜 成真" userId="dd95f81a979e9056" providerId="LiveId" clId="{26C33A79-BBC8-435D-B8CD-D08705468850}" dt="2023-01-17T08:35:29.805" v="1192" actId="21"/>
          <ac:spMkLst>
            <pc:docMk/>
            <pc:sldMk cId="1917426770" sldId="422"/>
            <ac:spMk id="37" creationId="{E8A353FE-1CBA-812A-AD1B-9D3CA7C4C2AD}"/>
          </ac:spMkLst>
        </pc:spChg>
        <pc:spChg chg="add del mod">
          <ac:chgData name="尾嵜 成真" userId="dd95f81a979e9056" providerId="LiveId" clId="{26C33A79-BBC8-435D-B8CD-D08705468850}" dt="2023-01-17T08:35:29.805" v="1192" actId="21"/>
          <ac:spMkLst>
            <pc:docMk/>
            <pc:sldMk cId="1917426770" sldId="422"/>
            <ac:spMk id="38" creationId="{1725EE39-73B7-FCB4-8EE9-9DDC0006FABB}"/>
          </ac:spMkLst>
        </pc:spChg>
        <pc:spChg chg="del">
          <ac:chgData name="尾嵜 成真" userId="dd95f81a979e9056" providerId="LiveId" clId="{26C33A79-BBC8-435D-B8CD-D08705468850}" dt="2023-01-17T08:28:04.570" v="1019" actId="478"/>
          <ac:spMkLst>
            <pc:docMk/>
            <pc:sldMk cId="1917426770" sldId="422"/>
            <ac:spMk id="40" creationId="{1E023678-249A-0886-6ABD-CE059C731650}"/>
          </ac:spMkLst>
        </pc:spChg>
        <pc:spChg chg="del">
          <ac:chgData name="尾嵜 成真" userId="dd95f81a979e9056" providerId="LiveId" clId="{26C33A79-BBC8-435D-B8CD-D08705468850}" dt="2023-01-17T08:28:04.570" v="1019" actId="478"/>
          <ac:spMkLst>
            <pc:docMk/>
            <pc:sldMk cId="1917426770" sldId="422"/>
            <ac:spMk id="41" creationId="{AC6CAD01-AFC1-4E04-F21A-89EAE4CEEC2E}"/>
          </ac:spMkLst>
        </pc:spChg>
        <pc:spChg chg="del">
          <ac:chgData name="尾嵜 成真" userId="dd95f81a979e9056" providerId="LiveId" clId="{26C33A79-BBC8-435D-B8CD-D08705468850}" dt="2023-01-17T08:28:04.570" v="1019" actId="478"/>
          <ac:spMkLst>
            <pc:docMk/>
            <pc:sldMk cId="1917426770" sldId="422"/>
            <ac:spMk id="42" creationId="{1E83D2D4-D791-0856-797A-58E0F9E38825}"/>
          </ac:spMkLst>
        </pc:spChg>
        <pc:spChg chg="del">
          <ac:chgData name="尾嵜 成真" userId="dd95f81a979e9056" providerId="LiveId" clId="{26C33A79-BBC8-435D-B8CD-D08705468850}" dt="2023-01-17T08:28:04.570" v="1019" actId="478"/>
          <ac:spMkLst>
            <pc:docMk/>
            <pc:sldMk cId="1917426770" sldId="422"/>
            <ac:spMk id="43" creationId="{430F6FD5-813C-4CF9-4425-98BCB63B66A2}"/>
          </ac:spMkLst>
        </pc:spChg>
        <pc:spChg chg="add del mod">
          <ac:chgData name="尾嵜 成真" userId="dd95f81a979e9056" providerId="LiveId" clId="{26C33A79-BBC8-435D-B8CD-D08705468850}" dt="2023-01-17T08:35:29.805" v="1192" actId="21"/>
          <ac:spMkLst>
            <pc:docMk/>
            <pc:sldMk cId="1917426770" sldId="422"/>
            <ac:spMk id="44" creationId="{B3893611-9F5B-D146-DCE3-5D79A62C2FC1}"/>
          </ac:spMkLst>
        </pc:spChg>
        <pc:spChg chg="del">
          <ac:chgData name="尾嵜 成真" userId="dd95f81a979e9056" providerId="LiveId" clId="{26C33A79-BBC8-435D-B8CD-D08705468850}" dt="2023-01-17T08:28:04.570" v="1019" actId="478"/>
          <ac:spMkLst>
            <pc:docMk/>
            <pc:sldMk cId="1917426770" sldId="422"/>
            <ac:spMk id="46" creationId="{AF28F4D5-C944-6578-0D20-F21EC3381F3D}"/>
          </ac:spMkLst>
        </pc:spChg>
        <pc:spChg chg="del">
          <ac:chgData name="尾嵜 成真" userId="dd95f81a979e9056" providerId="LiveId" clId="{26C33A79-BBC8-435D-B8CD-D08705468850}" dt="2023-01-17T08:28:04.570" v="1019" actId="478"/>
          <ac:spMkLst>
            <pc:docMk/>
            <pc:sldMk cId="1917426770" sldId="422"/>
            <ac:spMk id="47" creationId="{A9B73E76-8AC7-1989-4D1E-E2661DEE658E}"/>
          </ac:spMkLst>
        </pc:spChg>
        <pc:spChg chg="del">
          <ac:chgData name="尾嵜 成真" userId="dd95f81a979e9056" providerId="LiveId" clId="{26C33A79-BBC8-435D-B8CD-D08705468850}" dt="2023-01-17T08:28:04.570" v="1019" actId="478"/>
          <ac:spMkLst>
            <pc:docMk/>
            <pc:sldMk cId="1917426770" sldId="422"/>
            <ac:spMk id="48" creationId="{8B87AF13-5810-383F-54BF-F40548A81800}"/>
          </ac:spMkLst>
        </pc:spChg>
        <pc:spChg chg="del">
          <ac:chgData name="尾嵜 成真" userId="dd95f81a979e9056" providerId="LiveId" clId="{26C33A79-BBC8-435D-B8CD-D08705468850}" dt="2023-01-17T08:28:04.570" v="1019" actId="478"/>
          <ac:spMkLst>
            <pc:docMk/>
            <pc:sldMk cId="1917426770" sldId="422"/>
            <ac:spMk id="49" creationId="{CD827AA3-B33D-37B0-72F7-E995291DB8F0}"/>
          </ac:spMkLst>
        </pc:spChg>
        <pc:spChg chg="add del mod">
          <ac:chgData name="尾嵜 成真" userId="dd95f81a979e9056" providerId="LiveId" clId="{26C33A79-BBC8-435D-B8CD-D08705468850}" dt="2023-01-17T08:35:29.805" v="1192" actId="21"/>
          <ac:spMkLst>
            <pc:docMk/>
            <pc:sldMk cId="1917426770" sldId="422"/>
            <ac:spMk id="50" creationId="{FD2610C7-CADC-1C6B-732D-157C73E338DB}"/>
          </ac:spMkLst>
        </pc:spChg>
        <pc:spChg chg="del">
          <ac:chgData name="尾嵜 成真" userId="dd95f81a979e9056" providerId="LiveId" clId="{26C33A79-BBC8-435D-B8CD-D08705468850}" dt="2023-01-17T08:28:04.570" v="1019" actId="478"/>
          <ac:spMkLst>
            <pc:docMk/>
            <pc:sldMk cId="1917426770" sldId="422"/>
            <ac:spMk id="52" creationId="{BC6BDFE1-EB6F-272C-57E4-7D706BF63BA8}"/>
          </ac:spMkLst>
        </pc:spChg>
        <pc:spChg chg="del">
          <ac:chgData name="尾嵜 成真" userId="dd95f81a979e9056" providerId="LiveId" clId="{26C33A79-BBC8-435D-B8CD-D08705468850}" dt="2023-01-17T08:28:04.570" v="1019" actId="478"/>
          <ac:spMkLst>
            <pc:docMk/>
            <pc:sldMk cId="1917426770" sldId="422"/>
            <ac:spMk id="53" creationId="{37DFFCD6-5E4C-14B0-897E-5AA5A1E7B786}"/>
          </ac:spMkLst>
        </pc:spChg>
        <pc:spChg chg="add del mod">
          <ac:chgData name="尾嵜 成真" userId="dd95f81a979e9056" providerId="LiveId" clId="{26C33A79-BBC8-435D-B8CD-D08705468850}" dt="2023-01-17T08:35:29.805" v="1192" actId="21"/>
          <ac:spMkLst>
            <pc:docMk/>
            <pc:sldMk cId="1917426770" sldId="422"/>
            <ac:spMk id="54" creationId="{3461222E-D654-6CBD-93BC-04F1B315046F}"/>
          </ac:spMkLst>
        </pc:spChg>
        <pc:spChg chg="add del mod">
          <ac:chgData name="尾嵜 成真" userId="dd95f81a979e9056" providerId="LiveId" clId="{26C33A79-BBC8-435D-B8CD-D08705468850}" dt="2023-01-17T08:35:29.805" v="1192" actId="21"/>
          <ac:spMkLst>
            <pc:docMk/>
            <pc:sldMk cId="1917426770" sldId="422"/>
            <ac:spMk id="55" creationId="{89986F02-9EB6-40DA-E88F-FC00E8F0D4F1}"/>
          </ac:spMkLst>
        </pc:spChg>
        <pc:spChg chg="add del mod">
          <ac:chgData name="尾嵜 成真" userId="dd95f81a979e9056" providerId="LiveId" clId="{26C33A79-BBC8-435D-B8CD-D08705468850}" dt="2023-01-17T08:39:02.629" v="1235" actId="21"/>
          <ac:spMkLst>
            <pc:docMk/>
            <pc:sldMk cId="1917426770" sldId="422"/>
            <ac:spMk id="62" creationId="{D10FCB21-5BAC-47B5-BF6A-E4885AEFFE71}"/>
          </ac:spMkLst>
        </pc:spChg>
        <pc:spChg chg="add del mod">
          <ac:chgData name="尾嵜 成真" userId="dd95f81a979e9056" providerId="LiveId" clId="{26C33A79-BBC8-435D-B8CD-D08705468850}" dt="2023-01-17T08:39:02.629" v="1235" actId="21"/>
          <ac:spMkLst>
            <pc:docMk/>
            <pc:sldMk cId="1917426770" sldId="422"/>
            <ac:spMk id="63" creationId="{EC30C07B-3B47-ABEA-A94D-E7B0C421B7E5}"/>
          </ac:spMkLst>
        </pc:spChg>
        <pc:spChg chg="add del mod">
          <ac:chgData name="尾嵜 成真" userId="dd95f81a979e9056" providerId="LiveId" clId="{26C33A79-BBC8-435D-B8CD-D08705468850}" dt="2023-01-17T08:39:02.629" v="1235" actId="21"/>
          <ac:spMkLst>
            <pc:docMk/>
            <pc:sldMk cId="1917426770" sldId="422"/>
            <ac:spMk id="64" creationId="{7462BC0E-8FFF-05D7-0C71-DD611AE52284}"/>
          </ac:spMkLst>
        </pc:spChg>
        <pc:spChg chg="add del mod">
          <ac:chgData name="尾嵜 成真" userId="dd95f81a979e9056" providerId="LiveId" clId="{26C33A79-BBC8-435D-B8CD-D08705468850}" dt="2023-01-17T08:39:02.629" v="1235" actId="21"/>
          <ac:spMkLst>
            <pc:docMk/>
            <pc:sldMk cId="1917426770" sldId="422"/>
            <ac:spMk id="65" creationId="{9807A072-928E-70B1-CD58-CB5BE79150F1}"/>
          </ac:spMkLst>
        </pc:spChg>
        <pc:spChg chg="add del mod">
          <ac:chgData name="尾嵜 成真" userId="dd95f81a979e9056" providerId="LiveId" clId="{26C33A79-BBC8-435D-B8CD-D08705468850}" dt="2023-01-17T08:39:02.629" v="1235" actId="21"/>
          <ac:spMkLst>
            <pc:docMk/>
            <pc:sldMk cId="1917426770" sldId="422"/>
            <ac:spMk id="66" creationId="{E79B0D0F-799D-D5E9-96D5-DF05B05C54B0}"/>
          </ac:spMkLst>
        </pc:spChg>
        <pc:spChg chg="add del mod">
          <ac:chgData name="尾嵜 成真" userId="dd95f81a979e9056" providerId="LiveId" clId="{26C33A79-BBC8-435D-B8CD-D08705468850}" dt="2023-01-17T08:39:35.446" v="1241" actId="21"/>
          <ac:spMkLst>
            <pc:docMk/>
            <pc:sldMk cId="1917426770" sldId="422"/>
            <ac:spMk id="67" creationId="{14194DD5-7206-EA19-2B62-4ADF6151487C}"/>
          </ac:spMkLst>
        </pc:spChg>
        <pc:spChg chg="add mod">
          <ac:chgData name="尾嵜 成真" userId="dd95f81a979e9056" providerId="LiveId" clId="{26C33A79-BBC8-435D-B8CD-D08705468850}" dt="2023-01-17T09:25:08.562" v="1325" actId="1076"/>
          <ac:spMkLst>
            <pc:docMk/>
            <pc:sldMk cId="1917426770" sldId="422"/>
            <ac:spMk id="78" creationId="{30E9A973-F42C-687B-E208-5843016D6FCF}"/>
          </ac:spMkLst>
        </pc:spChg>
        <pc:spChg chg="add mod">
          <ac:chgData name="尾嵜 成真" userId="dd95f81a979e9056" providerId="LiveId" clId="{26C33A79-BBC8-435D-B8CD-D08705468850}" dt="2023-01-17T09:25:08.562" v="1325" actId="1076"/>
          <ac:spMkLst>
            <pc:docMk/>
            <pc:sldMk cId="1917426770" sldId="422"/>
            <ac:spMk id="79" creationId="{6A984089-F92E-C919-9EBC-EF0E3A156555}"/>
          </ac:spMkLst>
        </pc:spChg>
        <pc:spChg chg="add mod">
          <ac:chgData name="尾嵜 成真" userId="dd95f81a979e9056" providerId="LiveId" clId="{26C33A79-BBC8-435D-B8CD-D08705468850}" dt="2023-01-17T09:25:08.562" v="1325" actId="1076"/>
          <ac:spMkLst>
            <pc:docMk/>
            <pc:sldMk cId="1917426770" sldId="422"/>
            <ac:spMk id="80" creationId="{F2F36B7F-82AF-5B7B-D739-6601A19427B4}"/>
          </ac:spMkLst>
        </pc:spChg>
        <pc:spChg chg="add mod">
          <ac:chgData name="尾嵜 成真" userId="dd95f81a979e9056" providerId="LiveId" clId="{26C33A79-BBC8-435D-B8CD-D08705468850}" dt="2023-01-17T09:25:08.562" v="1325" actId="1076"/>
          <ac:spMkLst>
            <pc:docMk/>
            <pc:sldMk cId="1917426770" sldId="422"/>
            <ac:spMk id="81" creationId="{CF54B60F-6D84-D40A-7323-C449445E49A1}"/>
          </ac:spMkLst>
        </pc:spChg>
        <pc:spChg chg="add mod">
          <ac:chgData name="尾嵜 成真" userId="dd95f81a979e9056" providerId="LiveId" clId="{26C33A79-BBC8-435D-B8CD-D08705468850}" dt="2023-01-17T09:25:08.562" v="1325" actId="1076"/>
          <ac:spMkLst>
            <pc:docMk/>
            <pc:sldMk cId="1917426770" sldId="422"/>
            <ac:spMk id="82" creationId="{5D952D49-C233-9878-B435-C3B285B4E568}"/>
          </ac:spMkLst>
        </pc:spChg>
        <pc:spChg chg="add mod">
          <ac:chgData name="尾嵜 成真" userId="dd95f81a979e9056" providerId="LiveId" clId="{26C33A79-BBC8-435D-B8CD-D08705468850}" dt="2023-01-17T09:25:08.562" v="1325" actId="1076"/>
          <ac:spMkLst>
            <pc:docMk/>
            <pc:sldMk cId="1917426770" sldId="422"/>
            <ac:spMk id="83" creationId="{3491EA50-E9AC-B671-7AB3-EC4BFFF8B94A}"/>
          </ac:spMkLst>
        </pc:spChg>
        <pc:spChg chg="add mod">
          <ac:chgData name="尾嵜 成真" userId="dd95f81a979e9056" providerId="LiveId" clId="{26C33A79-BBC8-435D-B8CD-D08705468850}" dt="2023-01-17T09:25:08.562" v="1325" actId="1076"/>
          <ac:spMkLst>
            <pc:docMk/>
            <pc:sldMk cId="1917426770" sldId="422"/>
            <ac:spMk id="84" creationId="{08239722-4DE9-BA8B-F5CA-9AC021E44ABA}"/>
          </ac:spMkLst>
        </pc:spChg>
        <pc:spChg chg="add mod">
          <ac:chgData name="尾嵜 成真" userId="dd95f81a979e9056" providerId="LiveId" clId="{26C33A79-BBC8-435D-B8CD-D08705468850}" dt="2023-01-17T09:25:08.562" v="1325" actId="1076"/>
          <ac:spMkLst>
            <pc:docMk/>
            <pc:sldMk cId="1917426770" sldId="422"/>
            <ac:spMk id="85" creationId="{7F354E92-6787-78C7-E2D9-525564625805}"/>
          </ac:spMkLst>
        </pc:spChg>
        <pc:spChg chg="add mod">
          <ac:chgData name="尾嵜 成真" userId="dd95f81a979e9056" providerId="LiveId" clId="{26C33A79-BBC8-435D-B8CD-D08705468850}" dt="2023-01-17T09:25:08.562" v="1325" actId="1076"/>
          <ac:spMkLst>
            <pc:docMk/>
            <pc:sldMk cId="1917426770" sldId="422"/>
            <ac:spMk id="90" creationId="{9AD5AB39-8930-AAC8-18F6-8277189ABF5F}"/>
          </ac:spMkLst>
        </pc:spChg>
        <pc:spChg chg="add mod">
          <ac:chgData name="尾嵜 成真" userId="dd95f81a979e9056" providerId="LiveId" clId="{26C33A79-BBC8-435D-B8CD-D08705468850}" dt="2023-01-17T09:25:08.562" v="1325" actId="1076"/>
          <ac:spMkLst>
            <pc:docMk/>
            <pc:sldMk cId="1917426770" sldId="422"/>
            <ac:spMk id="91" creationId="{73F16C73-A71D-1164-A5B0-6796A4B14CD8}"/>
          </ac:spMkLst>
        </pc:spChg>
        <pc:picChg chg="add del mod">
          <ac:chgData name="尾嵜 成真" userId="dd95f81a979e9056" providerId="LiveId" clId="{26C33A79-BBC8-435D-B8CD-D08705468850}" dt="2023-01-17T08:28:37.071" v="1022" actId="478"/>
          <ac:picMkLst>
            <pc:docMk/>
            <pc:sldMk cId="1917426770" sldId="422"/>
            <ac:picMk id="2" creationId="{62AB67DE-FB7F-F75D-D666-61428052F7BE}"/>
          </ac:picMkLst>
        </pc:picChg>
        <pc:picChg chg="del">
          <ac:chgData name="尾嵜 成真" userId="dd95f81a979e9056" providerId="LiveId" clId="{26C33A79-BBC8-435D-B8CD-D08705468850}" dt="2023-01-17T08:28:04.570" v="1019" actId="478"/>
          <ac:picMkLst>
            <pc:docMk/>
            <pc:sldMk cId="1917426770" sldId="422"/>
            <ac:picMk id="4" creationId="{FDDFCC02-35E9-D04F-BCA4-DD1C17F86CDA}"/>
          </ac:picMkLst>
        </pc:picChg>
        <pc:picChg chg="del">
          <ac:chgData name="尾嵜 成真" userId="dd95f81a979e9056" providerId="LiveId" clId="{26C33A79-BBC8-435D-B8CD-D08705468850}" dt="2023-01-17T08:28:04.570" v="1019" actId="478"/>
          <ac:picMkLst>
            <pc:docMk/>
            <pc:sldMk cId="1917426770" sldId="422"/>
            <ac:picMk id="5" creationId="{67C0D5B3-AE78-4323-696B-B49BF3A80F44}"/>
          </ac:picMkLst>
        </pc:picChg>
        <pc:picChg chg="del">
          <ac:chgData name="尾嵜 成真" userId="dd95f81a979e9056" providerId="LiveId" clId="{26C33A79-BBC8-435D-B8CD-D08705468850}" dt="2023-01-17T08:28:04.570" v="1019" actId="478"/>
          <ac:picMkLst>
            <pc:docMk/>
            <pc:sldMk cId="1917426770" sldId="422"/>
            <ac:picMk id="7" creationId="{D9C40CBB-C241-B857-BFB4-AAF3B954F7F8}"/>
          </ac:picMkLst>
        </pc:picChg>
        <pc:picChg chg="del">
          <ac:chgData name="尾嵜 成真" userId="dd95f81a979e9056" providerId="LiveId" clId="{26C33A79-BBC8-435D-B8CD-D08705468850}" dt="2023-01-17T08:28:04.570" v="1019" actId="478"/>
          <ac:picMkLst>
            <pc:docMk/>
            <pc:sldMk cId="1917426770" sldId="422"/>
            <ac:picMk id="9" creationId="{DE2CEFA4-7402-712C-FDEA-8B1A82AF732F}"/>
          </ac:picMkLst>
        </pc:picChg>
        <pc:picChg chg="add del mod">
          <ac:chgData name="尾嵜 成真" userId="dd95f81a979e9056" providerId="LiveId" clId="{26C33A79-BBC8-435D-B8CD-D08705468850}" dt="2023-01-17T08:35:09.880" v="1185" actId="478"/>
          <ac:picMkLst>
            <pc:docMk/>
            <pc:sldMk cId="1917426770" sldId="422"/>
            <ac:picMk id="32" creationId="{CFC7DC18-5149-E5A5-0DBF-F6514C2BCAB6}"/>
          </ac:picMkLst>
        </pc:picChg>
        <pc:picChg chg="add del mod">
          <ac:chgData name="尾嵜 成真" userId="dd95f81a979e9056" providerId="LiveId" clId="{26C33A79-BBC8-435D-B8CD-D08705468850}" dt="2023-01-17T08:35:19.948" v="1188" actId="21"/>
          <ac:picMkLst>
            <pc:docMk/>
            <pc:sldMk cId="1917426770" sldId="422"/>
            <ac:picMk id="36" creationId="{C719C3A3-A4A3-E1C1-46FE-CC9381A0D12A}"/>
          </ac:picMkLst>
        </pc:picChg>
        <pc:picChg chg="del">
          <ac:chgData name="尾嵜 成真" userId="dd95f81a979e9056" providerId="LiveId" clId="{26C33A79-BBC8-435D-B8CD-D08705468850}" dt="2023-01-17T08:28:04.570" v="1019" actId="478"/>
          <ac:picMkLst>
            <pc:docMk/>
            <pc:sldMk cId="1917426770" sldId="422"/>
            <ac:picMk id="51" creationId="{0D28B628-2B9D-8001-B2FE-D8B5AA88A3AD}"/>
          </ac:picMkLst>
        </pc:picChg>
        <pc:picChg chg="add del mod">
          <ac:chgData name="尾嵜 成真" userId="dd95f81a979e9056" providerId="LiveId" clId="{26C33A79-BBC8-435D-B8CD-D08705468850}" dt="2023-01-17T08:38:34.027" v="1229" actId="478"/>
          <ac:picMkLst>
            <pc:docMk/>
            <pc:sldMk cId="1917426770" sldId="422"/>
            <ac:picMk id="61" creationId="{179A1D66-64BF-852C-A8B3-7B06873E7AEB}"/>
          </ac:picMkLst>
        </pc:picChg>
        <pc:picChg chg="add del mod">
          <ac:chgData name="尾嵜 成真" userId="dd95f81a979e9056" providerId="LiveId" clId="{26C33A79-BBC8-435D-B8CD-D08705468850}" dt="2023-01-17T08:36:11.930" v="1201" actId="478"/>
          <ac:picMkLst>
            <pc:docMk/>
            <pc:sldMk cId="1917426770" sldId="422"/>
            <ac:picMk id="73" creationId="{470205B5-3D7B-22E7-8026-7055659E2702}"/>
          </ac:picMkLst>
        </pc:picChg>
        <pc:picChg chg="add del mod">
          <ac:chgData name="尾嵜 成真" userId="dd95f81a979e9056" providerId="LiveId" clId="{26C33A79-BBC8-435D-B8CD-D08705468850}" dt="2023-01-17T08:39:21.903" v="1238" actId="478"/>
          <ac:picMkLst>
            <pc:docMk/>
            <pc:sldMk cId="1917426770" sldId="422"/>
            <ac:picMk id="75" creationId="{52E1DE8D-4029-58ED-DDDD-1D341E193874}"/>
          </ac:picMkLst>
        </pc:picChg>
        <pc:picChg chg="add del mod">
          <ac:chgData name="尾嵜 成真" userId="dd95f81a979e9056" providerId="LiveId" clId="{26C33A79-BBC8-435D-B8CD-D08705468850}" dt="2023-01-17T08:36:52.498" v="1212"/>
          <ac:picMkLst>
            <pc:docMk/>
            <pc:sldMk cId="1917426770" sldId="422"/>
            <ac:picMk id="77" creationId="{FEDDC83D-BC9B-8E58-0C65-D62827D0E6FA}"/>
          </ac:picMkLst>
        </pc:picChg>
        <pc:cxnChg chg="del mod">
          <ac:chgData name="尾嵜 成真" userId="dd95f81a979e9056" providerId="LiveId" clId="{26C33A79-BBC8-435D-B8CD-D08705468850}" dt="2023-01-17T08:28:04.570" v="1019" actId="478"/>
          <ac:cxnSpMkLst>
            <pc:docMk/>
            <pc:sldMk cId="1917426770" sldId="422"/>
            <ac:cxnSpMk id="12" creationId="{FFCBF803-85DF-495E-9686-3BB12EB5774C}"/>
          </ac:cxnSpMkLst>
        </pc:cxnChg>
        <pc:cxnChg chg="del mod">
          <ac:chgData name="尾嵜 成真" userId="dd95f81a979e9056" providerId="LiveId" clId="{26C33A79-BBC8-435D-B8CD-D08705468850}" dt="2023-01-17T08:28:04.570" v="1019" actId="478"/>
          <ac:cxnSpMkLst>
            <pc:docMk/>
            <pc:sldMk cId="1917426770" sldId="422"/>
            <ac:cxnSpMk id="14" creationId="{F772ED48-523F-A20B-6C6B-ECA6FB2FE860}"/>
          </ac:cxnSpMkLst>
        </pc:cxnChg>
        <pc:cxnChg chg="del mod">
          <ac:chgData name="尾嵜 成真" userId="dd95f81a979e9056" providerId="LiveId" clId="{26C33A79-BBC8-435D-B8CD-D08705468850}" dt="2023-01-17T08:28:04.570" v="1019" actId="478"/>
          <ac:cxnSpMkLst>
            <pc:docMk/>
            <pc:sldMk cId="1917426770" sldId="422"/>
            <ac:cxnSpMk id="18" creationId="{0F3BF6C1-BC83-5E4A-8EC6-A99EAFDC7A84}"/>
          </ac:cxnSpMkLst>
        </pc:cxnChg>
        <pc:cxnChg chg="add del mod">
          <ac:chgData name="尾嵜 成真" userId="dd95f81a979e9056" providerId="LiveId" clId="{26C33A79-BBC8-435D-B8CD-D08705468850}" dt="2023-01-17T08:35:19.948" v="1188" actId="21"/>
          <ac:cxnSpMkLst>
            <pc:docMk/>
            <pc:sldMk cId="1917426770" sldId="422"/>
            <ac:cxnSpMk id="19" creationId="{52760F49-BB82-F22E-DD1F-C189A94B60F8}"/>
          </ac:cxnSpMkLst>
        </pc:cxnChg>
        <pc:cxnChg chg="add del mod">
          <ac:chgData name="尾嵜 成真" userId="dd95f81a979e9056" providerId="LiveId" clId="{26C33A79-BBC8-435D-B8CD-D08705468850}" dt="2023-01-17T08:35:19.948" v="1188" actId="21"/>
          <ac:cxnSpMkLst>
            <pc:docMk/>
            <pc:sldMk cId="1917426770" sldId="422"/>
            <ac:cxnSpMk id="20" creationId="{7CB23BE8-66B3-2AD3-F22A-FA6956772CF2}"/>
          </ac:cxnSpMkLst>
        </pc:cxnChg>
        <pc:cxnChg chg="add del mod">
          <ac:chgData name="尾嵜 成真" userId="dd95f81a979e9056" providerId="LiveId" clId="{26C33A79-BBC8-435D-B8CD-D08705468850}" dt="2023-01-17T08:35:19.948" v="1188" actId="21"/>
          <ac:cxnSpMkLst>
            <pc:docMk/>
            <pc:sldMk cId="1917426770" sldId="422"/>
            <ac:cxnSpMk id="21" creationId="{C6C0E85E-97DD-D69F-4317-AD0FF0AB8E60}"/>
          </ac:cxnSpMkLst>
        </pc:cxnChg>
        <pc:cxnChg chg="del mod">
          <ac:chgData name="尾嵜 成真" userId="dd95f81a979e9056" providerId="LiveId" clId="{26C33A79-BBC8-435D-B8CD-D08705468850}" dt="2023-01-17T08:28:04.570" v="1019" actId="478"/>
          <ac:cxnSpMkLst>
            <pc:docMk/>
            <pc:sldMk cId="1917426770" sldId="422"/>
            <ac:cxnSpMk id="22" creationId="{46DF940D-43C2-AC10-35B6-D512F30C2122}"/>
          </ac:cxnSpMkLst>
        </pc:cxnChg>
        <pc:cxnChg chg="del">
          <ac:chgData name="尾嵜 成真" userId="dd95f81a979e9056" providerId="LiveId" clId="{26C33A79-BBC8-435D-B8CD-D08705468850}" dt="2023-01-17T08:28:04.570" v="1019" actId="478"/>
          <ac:cxnSpMkLst>
            <pc:docMk/>
            <pc:sldMk cId="1917426770" sldId="422"/>
            <ac:cxnSpMk id="23" creationId="{D4B8AEFC-4022-749B-9F51-F72DB6F747BB}"/>
          </ac:cxnSpMkLst>
        </pc:cxnChg>
        <pc:cxnChg chg="del mod">
          <ac:chgData name="尾嵜 成真" userId="dd95f81a979e9056" providerId="LiveId" clId="{26C33A79-BBC8-435D-B8CD-D08705468850}" dt="2023-01-17T08:28:04.570" v="1019" actId="478"/>
          <ac:cxnSpMkLst>
            <pc:docMk/>
            <pc:sldMk cId="1917426770" sldId="422"/>
            <ac:cxnSpMk id="24" creationId="{45F40CC9-8A84-F524-DD6F-DA6A76BDB45A}"/>
          </ac:cxnSpMkLst>
        </pc:cxnChg>
        <pc:cxnChg chg="add del mod">
          <ac:chgData name="尾嵜 成真" userId="dd95f81a979e9056" providerId="LiveId" clId="{26C33A79-BBC8-435D-B8CD-D08705468850}" dt="2023-01-17T08:35:19.948" v="1188" actId="21"/>
          <ac:cxnSpMkLst>
            <pc:docMk/>
            <pc:sldMk cId="1917426770" sldId="422"/>
            <ac:cxnSpMk id="25" creationId="{24C8BEE8-8BB1-D0DD-F1F6-BF38071ACCAA}"/>
          </ac:cxnSpMkLst>
        </pc:cxnChg>
        <pc:cxnChg chg="add del mod">
          <ac:chgData name="尾嵜 成真" userId="dd95f81a979e9056" providerId="LiveId" clId="{26C33A79-BBC8-435D-B8CD-D08705468850}" dt="2023-01-17T08:35:19.948" v="1188" actId="21"/>
          <ac:cxnSpMkLst>
            <pc:docMk/>
            <pc:sldMk cId="1917426770" sldId="422"/>
            <ac:cxnSpMk id="26" creationId="{9C595926-C6E5-38B7-E288-50E9DDBC03F6}"/>
          </ac:cxnSpMkLst>
        </pc:cxnChg>
        <pc:cxnChg chg="del">
          <ac:chgData name="尾嵜 成真" userId="dd95f81a979e9056" providerId="LiveId" clId="{26C33A79-BBC8-435D-B8CD-D08705468850}" dt="2023-01-17T08:28:04.570" v="1019" actId="478"/>
          <ac:cxnSpMkLst>
            <pc:docMk/>
            <pc:sldMk cId="1917426770" sldId="422"/>
            <ac:cxnSpMk id="39" creationId="{D2A38C6E-76FE-C3E9-5899-92D914CB95A2}"/>
          </ac:cxnSpMkLst>
        </pc:cxnChg>
        <pc:cxnChg chg="del">
          <ac:chgData name="尾嵜 成真" userId="dd95f81a979e9056" providerId="LiveId" clId="{26C33A79-BBC8-435D-B8CD-D08705468850}" dt="2023-01-17T08:28:04.570" v="1019" actId="478"/>
          <ac:cxnSpMkLst>
            <pc:docMk/>
            <pc:sldMk cId="1917426770" sldId="422"/>
            <ac:cxnSpMk id="45" creationId="{987B01EF-D2E2-1386-92AB-AE10A2F83471}"/>
          </ac:cxnSpMkLst>
        </pc:cxnChg>
        <pc:cxnChg chg="add del mod">
          <ac:chgData name="尾嵜 成真" userId="dd95f81a979e9056" providerId="LiveId" clId="{26C33A79-BBC8-435D-B8CD-D08705468850}" dt="2023-01-17T08:35:29.805" v="1192" actId="21"/>
          <ac:cxnSpMkLst>
            <pc:docMk/>
            <pc:sldMk cId="1917426770" sldId="422"/>
            <ac:cxnSpMk id="56" creationId="{0B39A7AD-AB19-5EC8-2AE5-885030159C7A}"/>
          </ac:cxnSpMkLst>
        </pc:cxnChg>
        <pc:cxnChg chg="add del mod">
          <ac:chgData name="尾嵜 成真" userId="dd95f81a979e9056" providerId="LiveId" clId="{26C33A79-BBC8-435D-B8CD-D08705468850}" dt="2023-01-17T08:35:29.805" v="1192" actId="21"/>
          <ac:cxnSpMkLst>
            <pc:docMk/>
            <pc:sldMk cId="1917426770" sldId="422"/>
            <ac:cxnSpMk id="57" creationId="{9265A5E2-C4E0-D68C-70C9-9AF4AEA6CED7}"/>
          </ac:cxnSpMkLst>
        </pc:cxnChg>
        <pc:cxnChg chg="add del mod">
          <ac:chgData name="尾嵜 成真" userId="dd95f81a979e9056" providerId="LiveId" clId="{26C33A79-BBC8-435D-B8CD-D08705468850}" dt="2023-01-17T08:35:29.805" v="1192" actId="21"/>
          <ac:cxnSpMkLst>
            <pc:docMk/>
            <pc:sldMk cId="1917426770" sldId="422"/>
            <ac:cxnSpMk id="58" creationId="{5A5030CB-42F1-E791-8B6F-F79B06D1713A}"/>
          </ac:cxnSpMkLst>
        </pc:cxnChg>
        <pc:cxnChg chg="add del mod">
          <ac:chgData name="尾嵜 成真" userId="dd95f81a979e9056" providerId="LiveId" clId="{26C33A79-BBC8-435D-B8CD-D08705468850}" dt="2023-01-17T08:35:29.805" v="1192" actId="21"/>
          <ac:cxnSpMkLst>
            <pc:docMk/>
            <pc:sldMk cId="1917426770" sldId="422"/>
            <ac:cxnSpMk id="59" creationId="{14DC5AA6-CBF3-C1E1-9768-45FE2B4B69FF}"/>
          </ac:cxnSpMkLst>
        </pc:cxnChg>
        <pc:cxnChg chg="add del mod">
          <ac:chgData name="尾嵜 成真" userId="dd95f81a979e9056" providerId="LiveId" clId="{26C33A79-BBC8-435D-B8CD-D08705468850}" dt="2023-01-17T08:35:29.805" v="1192" actId="21"/>
          <ac:cxnSpMkLst>
            <pc:docMk/>
            <pc:sldMk cId="1917426770" sldId="422"/>
            <ac:cxnSpMk id="60" creationId="{A1F0A2CC-033D-0688-6866-B946929C0DAB}"/>
          </ac:cxnSpMkLst>
        </pc:cxnChg>
        <pc:cxnChg chg="add del mod">
          <ac:chgData name="尾嵜 成真" userId="dd95f81a979e9056" providerId="LiveId" clId="{26C33A79-BBC8-435D-B8CD-D08705468850}" dt="2023-01-17T08:39:02.629" v="1235" actId="21"/>
          <ac:cxnSpMkLst>
            <pc:docMk/>
            <pc:sldMk cId="1917426770" sldId="422"/>
            <ac:cxnSpMk id="68" creationId="{CE324B48-31CD-2D1D-3FE5-7C4F6C527C67}"/>
          </ac:cxnSpMkLst>
        </pc:cxnChg>
        <pc:cxnChg chg="add del mod">
          <ac:chgData name="尾嵜 成真" userId="dd95f81a979e9056" providerId="LiveId" clId="{26C33A79-BBC8-435D-B8CD-D08705468850}" dt="2023-01-17T08:39:02.629" v="1235" actId="21"/>
          <ac:cxnSpMkLst>
            <pc:docMk/>
            <pc:sldMk cId="1917426770" sldId="422"/>
            <ac:cxnSpMk id="69" creationId="{8EB0601F-A20C-5FAD-7CE5-33C53E969624}"/>
          </ac:cxnSpMkLst>
        </pc:cxnChg>
        <pc:cxnChg chg="add del mod">
          <ac:chgData name="尾嵜 成真" userId="dd95f81a979e9056" providerId="LiveId" clId="{26C33A79-BBC8-435D-B8CD-D08705468850}" dt="2023-01-17T08:39:02.629" v="1235" actId="21"/>
          <ac:cxnSpMkLst>
            <pc:docMk/>
            <pc:sldMk cId="1917426770" sldId="422"/>
            <ac:cxnSpMk id="70" creationId="{EC9FB597-721F-C203-6115-20819FFBAE95}"/>
          </ac:cxnSpMkLst>
        </pc:cxnChg>
        <pc:cxnChg chg="add del mod">
          <ac:chgData name="尾嵜 成真" userId="dd95f81a979e9056" providerId="LiveId" clId="{26C33A79-BBC8-435D-B8CD-D08705468850}" dt="2023-01-17T08:39:02.629" v="1235" actId="21"/>
          <ac:cxnSpMkLst>
            <pc:docMk/>
            <pc:sldMk cId="1917426770" sldId="422"/>
            <ac:cxnSpMk id="71" creationId="{1DD9C502-C16F-EE77-3162-A6415DE4158C}"/>
          </ac:cxnSpMkLst>
        </pc:cxnChg>
        <pc:cxnChg chg="add mod">
          <ac:chgData name="尾嵜 成真" userId="dd95f81a979e9056" providerId="LiveId" clId="{26C33A79-BBC8-435D-B8CD-D08705468850}" dt="2023-01-17T09:25:08.562" v="1325" actId="1076"/>
          <ac:cxnSpMkLst>
            <pc:docMk/>
            <pc:sldMk cId="1917426770" sldId="422"/>
            <ac:cxnSpMk id="72" creationId="{18602BEC-62DB-AB43-4A01-04731647BEF4}"/>
          </ac:cxnSpMkLst>
        </pc:cxnChg>
        <pc:cxnChg chg="add mod">
          <ac:chgData name="尾嵜 成真" userId="dd95f81a979e9056" providerId="LiveId" clId="{26C33A79-BBC8-435D-B8CD-D08705468850}" dt="2023-01-17T09:25:08.562" v="1325" actId="1076"/>
          <ac:cxnSpMkLst>
            <pc:docMk/>
            <pc:sldMk cId="1917426770" sldId="422"/>
            <ac:cxnSpMk id="86" creationId="{0A86AAF9-00D9-28EB-8965-5D4AD54658CE}"/>
          </ac:cxnSpMkLst>
        </pc:cxnChg>
        <pc:cxnChg chg="add mod">
          <ac:chgData name="尾嵜 成真" userId="dd95f81a979e9056" providerId="LiveId" clId="{26C33A79-BBC8-435D-B8CD-D08705468850}" dt="2023-01-17T09:25:08.562" v="1325" actId="1076"/>
          <ac:cxnSpMkLst>
            <pc:docMk/>
            <pc:sldMk cId="1917426770" sldId="422"/>
            <ac:cxnSpMk id="87" creationId="{A5F6077C-F178-F7CC-D1AB-56B8374C689A}"/>
          </ac:cxnSpMkLst>
        </pc:cxnChg>
        <pc:cxnChg chg="add mod">
          <ac:chgData name="尾嵜 成真" userId="dd95f81a979e9056" providerId="LiveId" clId="{26C33A79-BBC8-435D-B8CD-D08705468850}" dt="2023-01-17T09:25:08.562" v="1325" actId="1076"/>
          <ac:cxnSpMkLst>
            <pc:docMk/>
            <pc:sldMk cId="1917426770" sldId="422"/>
            <ac:cxnSpMk id="88" creationId="{D1AFD561-76A3-190A-39A3-D36469E4CF56}"/>
          </ac:cxnSpMkLst>
        </pc:cxnChg>
        <pc:cxnChg chg="add mod">
          <ac:chgData name="尾嵜 成真" userId="dd95f81a979e9056" providerId="LiveId" clId="{26C33A79-BBC8-435D-B8CD-D08705468850}" dt="2023-01-17T09:25:08.562" v="1325" actId="1076"/>
          <ac:cxnSpMkLst>
            <pc:docMk/>
            <pc:sldMk cId="1917426770" sldId="422"/>
            <ac:cxnSpMk id="89" creationId="{BD4A2DD2-BC01-FDBC-8962-BED362ED2BF2}"/>
          </ac:cxnSpMkLst>
        </pc:cxnChg>
      </pc:sldChg>
      <pc:sldChg chg="modSp add mod">
        <pc:chgData name="尾嵜 成真" userId="dd95f81a979e9056" providerId="LiveId" clId="{26C33A79-BBC8-435D-B8CD-D08705468850}" dt="2023-01-18T14:38:34.218" v="3214" actId="113"/>
        <pc:sldMkLst>
          <pc:docMk/>
          <pc:sldMk cId="3060092103" sldId="423"/>
        </pc:sldMkLst>
        <pc:spChg chg="mod">
          <ac:chgData name="尾嵜 成真" userId="dd95f81a979e9056" providerId="LiveId" clId="{26C33A79-BBC8-435D-B8CD-D08705468850}" dt="2023-01-18T14:38:34.218" v="3214" actId="113"/>
          <ac:spMkLst>
            <pc:docMk/>
            <pc:sldMk cId="3060092103" sldId="423"/>
            <ac:spMk id="10" creationId="{4C8D8093-D708-E46A-39FD-79BFCCF8875B}"/>
          </ac:spMkLst>
        </pc:spChg>
        <pc:spChg chg="mod">
          <ac:chgData name="尾嵜 成真" userId="dd95f81a979e9056" providerId="LiveId" clId="{26C33A79-BBC8-435D-B8CD-D08705468850}" dt="2023-01-18T09:17:50.166" v="2729" actId="20577"/>
          <ac:spMkLst>
            <pc:docMk/>
            <pc:sldMk cId="3060092103" sldId="423"/>
            <ac:spMk id="29" creationId="{A17934AB-FCC8-3776-1635-6E61D9A7D43B}"/>
          </ac:spMkLst>
        </pc:spChg>
      </pc:sldChg>
      <pc:sldChg chg="modSp add del mod">
        <pc:chgData name="尾嵜 成真" userId="dd95f81a979e9056" providerId="LiveId" clId="{26C33A79-BBC8-435D-B8CD-D08705468850}" dt="2023-01-18T14:38:50.566" v="3215" actId="47"/>
        <pc:sldMkLst>
          <pc:docMk/>
          <pc:sldMk cId="2282021896" sldId="424"/>
        </pc:sldMkLst>
        <pc:spChg chg="mod">
          <ac:chgData name="尾嵜 成真" userId="dd95f81a979e9056" providerId="LiveId" clId="{26C33A79-BBC8-435D-B8CD-D08705468850}" dt="2023-01-17T15:43:06.009" v="2400" actId="20577"/>
          <ac:spMkLst>
            <pc:docMk/>
            <pc:sldMk cId="2282021896" sldId="424"/>
            <ac:spMk id="10" creationId="{4C8D8093-D708-E46A-39FD-79BFCCF8875B}"/>
          </ac:spMkLst>
        </pc:spChg>
        <pc:spChg chg="mod">
          <ac:chgData name="尾嵜 成真" userId="dd95f81a979e9056" providerId="LiveId" clId="{26C33A79-BBC8-435D-B8CD-D08705468850}" dt="2023-01-17T09:25:58.652" v="1357" actId="20577"/>
          <ac:spMkLst>
            <pc:docMk/>
            <pc:sldMk cId="2282021896" sldId="424"/>
            <ac:spMk id="29" creationId="{A17934AB-FCC8-3776-1635-6E61D9A7D43B}"/>
          </ac:spMkLst>
        </pc:spChg>
      </pc:sldChg>
    </pc:docChg>
  </pc:docChgLst>
  <pc:docChgLst>
    <pc:chgData name="尾嵜 成真" userId="dd95f81a979e9056" providerId="LiveId" clId="{4403B42C-96B3-4353-8966-81E9C558190C}"/>
    <pc:docChg chg="undo custSel delSld modSld">
      <pc:chgData name="尾嵜 成真" userId="dd95f81a979e9056" providerId="LiveId" clId="{4403B42C-96B3-4353-8966-81E9C558190C}" dt="2022-12-03T12:45:46.934" v="117" actId="207"/>
      <pc:docMkLst>
        <pc:docMk/>
      </pc:docMkLst>
      <pc:sldChg chg="addSp delSp modSp mod">
        <pc:chgData name="尾嵜 成真" userId="dd95f81a979e9056" providerId="LiveId" clId="{4403B42C-96B3-4353-8966-81E9C558190C}" dt="2022-12-03T12:45:21.375" v="114" actId="207"/>
        <pc:sldMkLst>
          <pc:docMk/>
          <pc:sldMk cId="0" sldId="259"/>
        </pc:sldMkLst>
        <pc:spChg chg="add mod">
          <ac:chgData name="尾嵜 成真" userId="dd95f81a979e9056" providerId="LiveId" clId="{4403B42C-96B3-4353-8966-81E9C558190C}" dt="2022-12-03T12:40:15.091" v="81" actId="2711"/>
          <ac:spMkLst>
            <pc:docMk/>
            <pc:sldMk cId="0" sldId="259"/>
            <ac:spMk id="7" creationId="{868586D0-495E-0042-21C8-6D9C53F32F5A}"/>
          </ac:spMkLst>
        </pc:spChg>
        <pc:spChg chg="add mod">
          <ac:chgData name="尾嵜 成真" userId="dd95f81a979e9056" providerId="LiveId" clId="{4403B42C-96B3-4353-8966-81E9C558190C}" dt="2022-12-03T12:40:17.551" v="82" actId="2711"/>
          <ac:spMkLst>
            <pc:docMk/>
            <pc:sldMk cId="0" sldId="259"/>
            <ac:spMk id="8" creationId="{1ACDCEDB-3A9A-B841-DD5E-AF772017E75B}"/>
          </ac:spMkLst>
        </pc:spChg>
        <pc:spChg chg="add del mod">
          <ac:chgData name="尾嵜 成真" userId="dd95f81a979e9056" providerId="LiveId" clId="{4403B42C-96B3-4353-8966-81E9C558190C}" dt="2022-12-03T12:37:29.596" v="58"/>
          <ac:spMkLst>
            <pc:docMk/>
            <pc:sldMk cId="0" sldId="259"/>
            <ac:spMk id="9" creationId="{05606053-5AAC-4884-7DB4-5F1A0D330763}"/>
          </ac:spMkLst>
        </pc:spChg>
        <pc:spChg chg="add mod">
          <ac:chgData name="尾嵜 成真" userId="dd95f81a979e9056" providerId="LiveId" clId="{4403B42C-96B3-4353-8966-81E9C558190C}" dt="2022-12-03T12:41:05.627" v="89" actId="1076"/>
          <ac:spMkLst>
            <pc:docMk/>
            <pc:sldMk cId="0" sldId="259"/>
            <ac:spMk id="10" creationId="{A69571F4-BBF9-1D5E-AB90-6345D5ACAD32}"/>
          </ac:spMkLst>
        </pc:spChg>
        <pc:spChg chg="add del mod">
          <ac:chgData name="尾嵜 成真" userId="dd95f81a979e9056" providerId="LiveId" clId="{4403B42C-96B3-4353-8966-81E9C558190C}" dt="2022-12-03T12:37:45.341" v="63"/>
          <ac:spMkLst>
            <pc:docMk/>
            <pc:sldMk cId="0" sldId="259"/>
            <ac:spMk id="11" creationId="{F67F113D-0FCB-B096-D3F4-D32196206491}"/>
          </ac:spMkLst>
        </pc:spChg>
        <pc:spChg chg="add mod">
          <ac:chgData name="尾嵜 成真" userId="dd95f81a979e9056" providerId="LiveId" clId="{4403B42C-96B3-4353-8966-81E9C558190C}" dt="2022-12-03T12:41:16.396" v="91" actId="1076"/>
          <ac:spMkLst>
            <pc:docMk/>
            <pc:sldMk cId="0" sldId="259"/>
            <ac:spMk id="12" creationId="{447B83FD-7886-15F1-19BE-29E3263FE945}"/>
          </ac:spMkLst>
        </pc:spChg>
        <pc:spChg chg="mod">
          <ac:chgData name="尾嵜 成真" userId="dd95f81a979e9056" providerId="LiveId" clId="{4403B42C-96B3-4353-8966-81E9C558190C}" dt="2022-12-03T12:38:45.872" v="70"/>
          <ac:spMkLst>
            <pc:docMk/>
            <pc:sldMk cId="0" sldId="259"/>
            <ac:spMk id="14" creationId="{81E8896D-7B8D-2464-918D-C1DC54D5C3CD}"/>
          </ac:spMkLst>
        </pc:spChg>
        <pc:spChg chg="mod">
          <ac:chgData name="尾嵜 成真" userId="dd95f81a979e9056" providerId="LiveId" clId="{4403B42C-96B3-4353-8966-81E9C558190C}" dt="2022-12-03T12:38:45.872" v="70"/>
          <ac:spMkLst>
            <pc:docMk/>
            <pc:sldMk cId="0" sldId="259"/>
            <ac:spMk id="15" creationId="{EA30A891-9341-323E-EB66-0F64E3D3D20A}"/>
          </ac:spMkLst>
        </pc:spChg>
        <pc:spChg chg="add mod">
          <ac:chgData name="尾嵜 成真" userId="dd95f81a979e9056" providerId="LiveId" clId="{4403B42C-96B3-4353-8966-81E9C558190C}" dt="2022-12-03T12:40:50.121" v="87" actId="2711"/>
          <ac:spMkLst>
            <pc:docMk/>
            <pc:sldMk cId="0" sldId="259"/>
            <ac:spMk id="16" creationId="{6494AC06-B42F-33DA-6522-B8FB9C5EDEED}"/>
          </ac:spMkLst>
        </pc:spChg>
        <pc:spChg chg="mod">
          <ac:chgData name="尾嵜 成真" userId="dd95f81a979e9056" providerId="LiveId" clId="{4403B42C-96B3-4353-8966-81E9C558190C}" dt="2022-12-03T12:45:21.375" v="114" actId="207"/>
          <ac:spMkLst>
            <pc:docMk/>
            <pc:sldMk cId="0" sldId="259"/>
            <ac:spMk id="18" creationId="{00000000-0000-0000-0000-000000000000}"/>
          </ac:spMkLst>
        </pc:spChg>
        <pc:spChg chg="del mod">
          <ac:chgData name="尾嵜 成真" userId="dd95f81a979e9056" providerId="LiveId" clId="{4403B42C-96B3-4353-8966-81E9C558190C}" dt="2022-12-03T12:36:32.442" v="45" actId="478"/>
          <ac:spMkLst>
            <pc:docMk/>
            <pc:sldMk cId="0" sldId="259"/>
            <ac:spMk id="19" creationId="{00000000-0000-0000-0000-000000000000}"/>
          </ac:spMkLst>
        </pc:spChg>
        <pc:spChg chg="mod">
          <ac:chgData name="尾嵜 成真" userId="dd95f81a979e9056" providerId="LiveId" clId="{4403B42C-96B3-4353-8966-81E9C558190C}" dt="2022-12-03T12:39:36.345" v="73"/>
          <ac:spMkLst>
            <pc:docMk/>
            <pc:sldMk cId="0" sldId="259"/>
            <ac:spMk id="22" creationId="{C7DB802D-7F8C-0A59-91B5-61BCEB0EE112}"/>
          </ac:spMkLst>
        </pc:spChg>
        <pc:spChg chg="mod">
          <ac:chgData name="尾嵜 成真" userId="dd95f81a979e9056" providerId="LiveId" clId="{4403B42C-96B3-4353-8966-81E9C558190C}" dt="2022-12-03T12:39:52.387" v="80"/>
          <ac:spMkLst>
            <pc:docMk/>
            <pc:sldMk cId="0" sldId="259"/>
            <ac:spMk id="23" creationId="{9DA07D66-0103-FFB2-4785-A9885F877AB8}"/>
          </ac:spMkLst>
        </pc:spChg>
        <pc:spChg chg="del">
          <ac:chgData name="尾嵜 成真" userId="dd95f81a979e9056" providerId="LiveId" clId="{4403B42C-96B3-4353-8966-81E9C558190C}" dt="2022-12-03T12:36:05.863" v="36" actId="478"/>
          <ac:spMkLst>
            <pc:docMk/>
            <pc:sldMk cId="0" sldId="259"/>
            <ac:spMk id="32" creationId="{00000000-0000-0000-0000-000000000000}"/>
          </ac:spMkLst>
        </pc:spChg>
        <pc:spChg chg="del">
          <ac:chgData name="尾嵜 成真" userId="dd95f81a979e9056" providerId="LiveId" clId="{4403B42C-96B3-4353-8966-81E9C558190C}" dt="2022-12-03T12:36:04.870" v="35" actId="478"/>
          <ac:spMkLst>
            <pc:docMk/>
            <pc:sldMk cId="0" sldId="259"/>
            <ac:spMk id="33" creationId="{00000000-0000-0000-0000-000000000000}"/>
          </ac:spMkLst>
        </pc:spChg>
        <pc:spChg chg="del">
          <ac:chgData name="尾嵜 成真" userId="dd95f81a979e9056" providerId="LiveId" clId="{4403B42C-96B3-4353-8966-81E9C558190C}" dt="2022-12-03T12:36:17.242" v="38" actId="478"/>
          <ac:spMkLst>
            <pc:docMk/>
            <pc:sldMk cId="0" sldId="259"/>
            <ac:spMk id="38" creationId="{00000000-0000-0000-0000-000000000000}"/>
          </ac:spMkLst>
        </pc:spChg>
        <pc:spChg chg="del">
          <ac:chgData name="尾嵜 成真" userId="dd95f81a979e9056" providerId="LiveId" clId="{4403B42C-96B3-4353-8966-81E9C558190C}" dt="2022-12-03T12:36:15.918" v="37" actId="478"/>
          <ac:spMkLst>
            <pc:docMk/>
            <pc:sldMk cId="0" sldId="259"/>
            <ac:spMk id="39" creationId="{00000000-0000-0000-0000-000000000000}"/>
          </ac:spMkLst>
        </pc:spChg>
        <pc:spChg chg="del">
          <ac:chgData name="尾嵜 成真" userId="dd95f81a979e9056" providerId="LiveId" clId="{4403B42C-96B3-4353-8966-81E9C558190C}" dt="2022-12-03T12:36:19.461" v="40" actId="478"/>
          <ac:spMkLst>
            <pc:docMk/>
            <pc:sldMk cId="0" sldId="259"/>
            <ac:spMk id="43" creationId="{00000000-0000-0000-0000-000000000000}"/>
          </ac:spMkLst>
        </pc:spChg>
        <pc:spChg chg="del">
          <ac:chgData name="尾嵜 成真" userId="dd95f81a979e9056" providerId="LiveId" clId="{4403B42C-96B3-4353-8966-81E9C558190C}" dt="2022-12-03T12:36:18.375" v="39" actId="478"/>
          <ac:spMkLst>
            <pc:docMk/>
            <pc:sldMk cId="0" sldId="259"/>
            <ac:spMk id="44" creationId="{00000000-0000-0000-0000-000000000000}"/>
          </ac:spMkLst>
        </pc:spChg>
        <pc:spChg chg="del">
          <ac:chgData name="尾嵜 成真" userId="dd95f81a979e9056" providerId="LiveId" clId="{4403B42C-96B3-4353-8966-81E9C558190C}" dt="2022-12-03T12:36:21.912" v="42" actId="478"/>
          <ac:spMkLst>
            <pc:docMk/>
            <pc:sldMk cId="0" sldId="259"/>
            <ac:spMk id="48" creationId="{00000000-0000-0000-0000-000000000000}"/>
          </ac:spMkLst>
        </pc:spChg>
        <pc:spChg chg="del">
          <ac:chgData name="尾嵜 成真" userId="dd95f81a979e9056" providerId="LiveId" clId="{4403B42C-96B3-4353-8966-81E9C558190C}" dt="2022-12-03T12:36:20.784" v="41" actId="478"/>
          <ac:spMkLst>
            <pc:docMk/>
            <pc:sldMk cId="0" sldId="259"/>
            <ac:spMk id="50" creationId="{00000000-0000-0000-0000-000000000000}"/>
          </ac:spMkLst>
        </pc:spChg>
        <pc:grpChg chg="mod">
          <ac:chgData name="尾嵜 成真" userId="dd95f81a979e9056" providerId="LiveId" clId="{4403B42C-96B3-4353-8966-81E9C558190C}" dt="2022-12-03T12:38:36.754" v="69" actId="1076"/>
          <ac:grpSpMkLst>
            <pc:docMk/>
            <pc:sldMk cId="0" sldId="259"/>
            <ac:grpSpMk id="2" creationId="{F3E18761-6F4D-4A56-A95B-FE9E51163FF2}"/>
          </ac:grpSpMkLst>
        </pc:grpChg>
        <pc:grpChg chg="mod">
          <ac:chgData name="尾嵜 成真" userId="dd95f81a979e9056" providerId="LiveId" clId="{4403B42C-96B3-4353-8966-81E9C558190C}" dt="2022-12-03T12:38:36.754" v="69" actId="1076"/>
          <ac:grpSpMkLst>
            <pc:docMk/>
            <pc:sldMk cId="0" sldId="259"/>
            <ac:grpSpMk id="3" creationId="{28D86D72-E7AD-4CA2-BA44-25225DE74CDA}"/>
          </ac:grpSpMkLst>
        </pc:grpChg>
        <pc:grpChg chg="mod">
          <ac:chgData name="尾嵜 成真" userId="dd95f81a979e9056" providerId="LiveId" clId="{4403B42C-96B3-4353-8966-81E9C558190C}" dt="2022-12-03T12:38:36.754" v="69" actId="1076"/>
          <ac:grpSpMkLst>
            <pc:docMk/>
            <pc:sldMk cId="0" sldId="259"/>
            <ac:grpSpMk id="4" creationId="{A55DAF8F-E612-4233-AEC5-F612CD50E7CD}"/>
          </ac:grpSpMkLst>
        </pc:grpChg>
        <pc:grpChg chg="mod">
          <ac:chgData name="尾嵜 成真" userId="dd95f81a979e9056" providerId="LiveId" clId="{4403B42C-96B3-4353-8966-81E9C558190C}" dt="2022-12-03T12:38:36.754" v="69" actId="1076"/>
          <ac:grpSpMkLst>
            <pc:docMk/>
            <pc:sldMk cId="0" sldId="259"/>
            <ac:grpSpMk id="5" creationId="{9A03F420-9491-4177-BECB-F1640F380D4C}"/>
          </ac:grpSpMkLst>
        </pc:grpChg>
        <pc:grpChg chg="mod">
          <ac:chgData name="尾嵜 成真" userId="dd95f81a979e9056" providerId="LiveId" clId="{4403B42C-96B3-4353-8966-81E9C558190C}" dt="2022-12-03T12:38:36.754" v="69" actId="1076"/>
          <ac:grpSpMkLst>
            <pc:docMk/>
            <pc:sldMk cId="0" sldId="259"/>
            <ac:grpSpMk id="6" creationId="{D1DBE470-BFFD-4DB0-B7FA-93F737876573}"/>
          </ac:grpSpMkLst>
        </pc:grpChg>
        <pc:grpChg chg="add del mod">
          <ac:chgData name="尾嵜 成真" userId="dd95f81a979e9056" providerId="LiveId" clId="{4403B42C-96B3-4353-8966-81E9C558190C}" dt="2022-12-03T12:39:38.770" v="74" actId="478"/>
          <ac:grpSpMkLst>
            <pc:docMk/>
            <pc:sldMk cId="0" sldId="259"/>
            <ac:grpSpMk id="13" creationId="{66D4E44C-85B8-F17F-C26D-BD4F048B744E}"/>
          </ac:grpSpMkLst>
        </pc:grpChg>
        <pc:grpChg chg="add mod">
          <ac:chgData name="尾嵜 成真" userId="dd95f81a979e9056" providerId="LiveId" clId="{4403B42C-96B3-4353-8966-81E9C558190C}" dt="2022-12-03T12:39:48.700" v="75" actId="1076"/>
          <ac:grpSpMkLst>
            <pc:docMk/>
            <pc:sldMk cId="0" sldId="259"/>
            <ac:grpSpMk id="17" creationId="{B0FD30C0-9718-FE51-0480-A8AA07EA80FC}"/>
          </ac:grpSpMkLst>
        </pc:grpChg>
      </pc:sldChg>
      <pc:sldChg chg="delSp modSp mod">
        <pc:chgData name="尾嵜 成真" userId="dd95f81a979e9056" providerId="LiveId" clId="{4403B42C-96B3-4353-8966-81E9C558190C}" dt="2022-12-03T12:45:33.791" v="115" actId="207"/>
        <pc:sldMkLst>
          <pc:docMk/>
          <pc:sldMk cId="0" sldId="293"/>
        </pc:sldMkLst>
        <pc:spChg chg="mod">
          <ac:chgData name="尾嵜 成真" userId="dd95f81a979e9056" providerId="LiveId" clId="{4403B42C-96B3-4353-8966-81E9C558190C}" dt="2022-12-03T12:45:33.791" v="115" actId="207"/>
          <ac:spMkLst>
            <pc:docMk/>
            <pc:sldMk cId="0" sldId="293"/>
            <ac:spMk id="7" creationId="{00000000-0000-0000-0000-000000000000}"/>
          </ac:spMkLst>
        </pc:spChg>
        <pc:spChg chg="del">
          <ac:chgData name="尾嵜 成真" userId="dd95f81a979e9056" providerId="LiveId" clId="{4403B42C-96B3-4353-8966-81E9C558190C}" dt="2022-12-03T12:35:39.007" v="33" actId="478"/>
          <ac:spMkLst>
            <pc:docMk/>
            <pc:sldMk cId="0" sldId="293"/>
            <ac:spMk id="18" creationId="{00000000-0000-0000-0000-000000000000}"/>
          </ac:spMkLst>
        </pc:spChg>
        <pc:grpChg chg="del">
          <ac:chgData name="尾嵜 成真" userId="dd95f81a979e9056" providerId="LiveId" clId="{4403B42C-96B3-4353-8966-81E9C558190C}" dt="2022-12-01T15:17:03.770" v="1" actId="478"/>
          <ac:grpSpMkLst>
            <pc:docMk/>
            <pc:sldMk cId="0" sldId="293"/>
            <ac:grpSpMk id="9" creationId="{00000000-0000-0000-0000-000000000000}"/>
          </ac:grpSpMkLst>
        </pc:grpChg>
      </pc:sldChg>
      <pc:sldChg chg="del">
        <pc:chgData name="尾嵜 成真" userId="dd95f81a979e9056" providerId="LiveId" clId="{4403B42C-96B3-4353-8966-81E9C558190C}" dt="2022-12-03T12:42:08.184" v="92" actId="47"/>
        <pc:sldMkLst>
          <pc:docMk/>
          <pc:sldMk cId="0" sldId="294"/>
        </pc:sldMkLst>
      </pc:sldChg>
      <pc:sldChg chg="addSp delSp modSp mod">
        <pc:chgData name="尾嵜 成真" userId="dd95f81a979e9056" providerId="LiveId" clId="{4403B42C-96B3-4353-8966-81E9C558190C}" dt="2022-12-03T12:45:46.934" v="117" actId="207"/>
        <pc:sldMkLst>
          <pc:docMk/>
          <pc:sldMk cId="0" sldId="296"/>
        </pc:sldMkLst>
        <pc:spChg chg="add del mod">
          <ac:chgData name="尾嵜 成真" userId="dd95f81a979e9056" providerId="LiveId" clId="{4403B42C-96B3-4353-8966-81E9C558190C}" dt="2022-12-03T12:44:17.602" v="107" actId="478"/>
          <ac:spMkLst>
            <pc:docMk/>
            <pc:sldMk cId="0" sldId="296"/>
            <ac:spMk id="3" creationId="{D6336E7A-8FDE-B522-31ED-907583D2BFAE}"/>
          </ac:spMkLst>
        </pc:spChg>
        <pc:spChg chg="del">
          <ac:chgData name="尾嵜 成真" userId="dd95f81a979e9056" providerId="LiveId" clId="{4403B42C-96B3-4353-8966-81E9C558190C}" dt="2022-12-03T12:44:14.359" v="105" actId="478"/>
          <ac:spMkLst>
            <pc:docMk/>
            <pc:sldMk cId="0" sldId="296"/>
            <ac:spMk id="5" creationId="{00000000-0000-0000-0000-000000000000}"/>
          </ac:spMkLst>
        </pc:spChg>
        <pc:spChg chg="del">
          <ac:chgData name="尾嵜 成真" userId="dd95f81a979e9056" providerId="LiveId" clId="{4403B42C-96B3-4353-8966-81E9C558190C}" dt="2022-12-03T12:44:15.444" v="106" actId="478"/>
          <ac:spMkLst>
            <pc:docMk/>
            <pc:sldMk cId="0" sldId="296"/>
            <ac:spMk id="6" creationId="{00000000-0000-0000-0000-000000000000}"/>
          </ac:spMkLst>
        </pc:spChg>
        <pc:spChg chg="add del mod">
          <ac:chgData name="尾嵜 成真" userId="dd95f81a979e9056" providerId="LiveId" clId="{4403B42C-96B3-4353-8966-81E9C558190C}" dt="2022-12-03T12:44:18.722" v="108" actId="478"/>
          <ac:spMkLst>
            <pc:docMk/>
            <pc:sldMk cId="0" sldId="296"/>
            <ac:spMk id="7" creationId="{7B068881-E8BB-939D-A7D6-5C9AB9951078}"/>
          </ac:spMkLst>
        </pc:spChg>
        <pc:spChg chg="add mod">
          <ac:chgData name="尾嵜 成真" userId="dd95f81a979e9056" providerId="LiveId" clId="{4403B42C-96B3-4353-8966-81E9C558190C}" dt="2022-12-03T12:44:19.849" v="109"/>
          <ac:spMkLst>
            <pc:docMk/>
            <pc:sldMk cId="0" sldId="296"/>
            <ac:spMk id="8" creationId="{E68EC498-B1F1-C5F1-2FD1-507AA0041E69}"/>
          </ac:spMkLst>
        </pc:spChg>
        <pc:spChg chg="add mod">
          <ac:chgData name="尾嵜 成真" userId="dd95f81a979e9056" providerId="LiveId" clId="{4403B42C-96B3-4353-8966-81E9C558190C}" dt="2022-12-03T12:44:19.849" v="109"/>
          <ac:spMkLst>
            <pc:docMk/>
            <pc:sldMk cId="0" sldId="296"/>
            <ac:spMk id="9" creationId="{C4BF334A-C730-DA40-D621-9AECF639C3AD}"/>
          </ac:spMkLst>
        </pc:spChg>
        <pc:spChg chg="add mod">
          <ac:chgData name="尾嵜 成真" userId="dd95f81a979e9056" providerId="LiveId" clId="{4403B42C-96B3-4353-8966-81E9C558190C}" dt="2022-12-03T12:44:19.849" v="109"/>
          <ac:spMkLst>
            <pc:docMk/>
            <pc:sldMk cId="0" sldId="296"/>
            <ac:spMk id="10" creationId="{A7FFE026-5E7E-D16A-CC4C-022CECCE3975}"/>
          </ac:spMkLst>
        </pc:spChg>
        <pc:spChg chg="add mod">
          <ac:chgData name="尾嵜 成真" userId="dd95f81a979e9056" providerId="LiveId" clId="{4403B42C-96B3-4353-8966-81E9C558190C}" dt="2022-12-03T12:45:46.934" v="117" actId="207"/>
          <ac:spMkLst>
            <pc:docMk/>
            <pc:sldMk cId="0" sldId="296"/>
            <ac:spMk id="11" creationId="{9C4ACA2C-243E-64EC-3863-B06F6CC60B53}"/>
          </ac:spMkLst>
        </pc:spChg>
        <pc:spChg chg="add mod">
          <ac:chgData name="尾嵜 成真" userId="dd95f81a979e9056" providerId="LiveId" clId="{4403B42C-96B3-4353-8966-81E9C558190C}" dt="2022-12-03T12:44:19.849" v="109"/>
          <ac:spMkLst>
            <pc:docMk/>
            <pc:sldMk cId="0" sldId="296"/>
            <ac:spMk id="12" creationId="{9B3D42A4-6B41-E50E-97D0-D1201A09C07E}"/>
          </ac:spMkLst>
        </pc:spChg>
        <pc:spChg chg="add mod">
          <ac:chgData name="尾嵜 成真" userId="dd95f81a979e9056" providerId="LiveId" clId="{4403B42C-96B3-4353-8966-81E9C558190C}" dt="2022-12-03T12:44:29.727" v="110" actId="207"/>
          <ac:spMkLst>
            <pc:docMk/>
            <pc:sldMk cId="0" sldId="296"/>
            <ac:spMk id="13" creationId="{09CB93E6-2ACE-D900-6015-7B6659FB85A7}"/>
          </ac:spMkLst>
        </pc:spChg>
      </pc:sldChg>
      <pc:sldChg chg="addSp delSp modSp del mod">
        <pc:chgData name="尾嵜 成真" userId="dd95f81a979e9056" providerId="LiveId" clId="{4403B42C-96B3-4353-8966-81E9C558190C}" dt="2022-12-03T12:44:33.446" v="111" actId="47"/>
        <pc:sldMkLst>
          <pc:docMk/>
          <pc:sldMk cId="0" sldId="321"/>
        </pc:sldMkLst>
        <pc:spChg chg="del">
          <ac:chgData name="尾嵜 成真" userId="dd95f81a979e9056" providerId="LiveId" clId="{4403B42C-96B3-4353-8966-81E9C558190C}" dt="2022-12-01T15:18:24.961" v="5" actId="478"/>
          <ac:spMkLst>
            <pc:docMk/>
            <pc:sldMk cId="0" sldId="321"/>
            <ac:spMk id="2" creationId="{00000000-0000-0000-0000-000000000000}"/>
          </ac:spMkLst>
        </pc:spChg>
        <pc:spChg chg="add mod">
          <ac:chgData name="尾嵜 成真" userId="dd95f81a979e9056" providerId="LiveId" clId="{4403B42C-96B3-4353-8966-81E9C558190C}" dt="2022-12-03T12:43:03.736" v="98" actId="1076"/>
          <ac:spMkLst>
            <pc:docMk/>
            <pc:sldMk cId="0" sldId="321"/>
            <ac:spMk id="2" creationId="{412A34F8-A762-8C40-8AE0-865FADE5AD4F}"/>
          </ac:spMkLst>
        </pc:spChg>
        <pc:spChg chg="add mod">
          <ac:chgData name="尾嵜 成真" userId="dd95f81a979e9056" providerId="LiveId" clId="{4403B42C-96B3-4353-8966-81E9C558190C}" dt="2022-12-03T12:43:59.198" v="104" actId="207"/>
          <ac:spMkLst>
            <pc:docMk/>
            <pc:sldMk cId="0" sldId="321"/>
            <ac:spMk id="3" creationId="{381B9D8C-3094-7588-9DB6-C6CF9817092A}"/>
          </ac:spMkLst>
        </pc:spChg>
        <pc:spChg chg="add mod">
          <ac:chgData name="尾嵜 成真" userId="dd95f81a979e9056" providerId="LiveId" clId="{4403B42C-96B3-4353-8966-81E9C558190C}" dt="2022-12-01T15:19:26.339" v="19"/>
          <ac:spMkLst>
            <pc:docMk/>
            <pc:sldMk cId="0" sldId="321"/>
            <ac:spMk id="4" creationId="{63DDA6E9-21C8-28CC-E458-A4A6DA45E02A}"/>
          </ac:spMkLst>
        </pc:spChg>
        <pc:spChg chg="add mod">
          <ac:chgData name="尾嵜 成真" userId="dd95f81a979e9056" providerId="LiveId" clId="{4403B42C-96B3-4353-8966-81E9C558190C}" dt="2022-12-01T15:19:05.657" v="13" actId="2711"/>
          <ac:spMkLst>
            <pc:docMk/>
            <pc:sldMk cId="0" sldId="321"/>
            <ac:spMk id="5" creationId="{B6B1837C-F9A0-255A-E23D-0A20C6A1469A}"/>
          </ac:spMkLst>
        </pc:spChg>
        <pc:spChg chg="add mod">
          <ac:chgData name="尾嵜 成真" userId="dd95f81a979e9056" providerId="LiveId" clId="{4403B42C-96B3-4353-8966-81E9C558190C}" dt="2022-12-01T15:18:44.599" v="8" actId="21"/>
          <ac:spMkLst>
            <pc:docMk/>
            <pc:sldMk cId="0" sldId="321"/>
            <ac:spMk id="6" creationId="{39F7E4F2-6629-1EAF-ABD7-14130CDD1EA2}"/>
          </ac:spMkLst>
        </pc:spChg>
        <pc:spChg chg="add del mod">
          <ac:chgData name="尾嵜 成真" userId="dd95f81a979e9056" providerId="LiveId" clId="{4403B42C-96B3-4353-8966-81E9C558190C}" dt="2022-12-01T15:19:37.483" v="23"/>
          <ac:spMkLst>
            <pc:docMk/>
            <pc:sldMk cId="0" sldId="321"/>
            <ac:spMk id="7" creationId="{BAF5D147-8EE6-6B36-ABB6-63B9E8E77835}"/>
          </ac:spMkLst>
        </pc:spChg>
        <pc:spChg chg="add mod">
          <ac:chgData name="尾嵜 成真" userId="dd95f81a979e9056" providerId="LiveId" clId="{4403B42C-96B3-4353-8966-81E9C558190C}" dt="2022-12-03T12:43:34.955" v="100" actId="20577"/>
          <ac:spMkLst>
            <pc:docMk/>
            <pc:sldMk cId="0" sldId="321"/>
            <ac:spMk id="8" creationId="{65BFE56F-1766-502D-656A-9245C5355BE8}"/>
          </ac:spMkLst>
        </pc:spChg>
        <pc:spChg chg="add del mod">
          <ac:chgData name="尾嵜 成真" userId="dd95f81a979e9056" providerId="LiveId" clId="{4403B42C-96B3-4353-8966-81E9C558190C}" dt="2022-12-01T15:19:58.486" v="29" actId="478"/>
          <ac:spMkLst>
            <pc:docMk/>
            <pc:sldMk cId="0" sldId="321"/>
            <ac:spMk id="10" creationId="{BAC1570A-2BDD-8425-77FE-30C3248C6A57}"/>
          </ac:spMkLst>
        </pc:spChg>
        <pc:spChg chg="del mod">
          <ac:chgData name="尾嵜 成真" userId="dd95f81a979e9056" providerId="LiveId" clId="{4403B42C-96B3-4353-8966-81E9C558190C}" dt="2022-12-01T15:19:45.266" v="27" actId="478"/>
          <ac:spMkLst>
            <pc:docMk/>
            <pc:sldMk cId="0" sldId="321"/>
            <ac:spMk id="37" creationId="{00000000-0000-0000-0000-000000000000}"/>
          </ac:spMkLst>
        </pc:spChg>
      </pc:sldChg>
    </pc:docChg>
  </pc:docChgLst>
  <pc:docChgLst>
    <pc:chgData name="尾嵜 成真" userId="dd95f81a979e9056" providerId="LiveId" clId="{0AD138A4-6C53-4681-96F3-484A28ABEF1D}"/>
    <pc:docChg chg="undo custSel addSld delSld modSld">
      <pc:chgData name="尾嵜 成真" userId="dd95f81a979e9056" providerId="LiveId" clId="{0AD138A4-6C53-4681-96F3-484A28ABEF1D}" dt="2023-01-15T10:22:11.903" v="1696" actId="947"/>
      <pc:docMkLst>
        <pc:docMk/>
      </pc:docMkLst>
      <pc:sldChg chg="modSp mod">
        <pc:chgData name="尾嵜 成真" userId="dd95f81a979e9056" providerId="LiveId" clId="{0AD138A4-6C53-4681-96F3-484A28ABEF1D}" dt="2023-01-15T06:43:21.820" v="29" actId="14100"/>
        <pc:sldMkLst>
          <pc:docMk/>
          <pc:sldMk cId="0" sldId="293"/>
        </pc:sldMkLst>
        <pc:spChg chg="mod">
          <ac:chgData name="尾嵜 成真" userId="dd95f81a979e9056" providerId="LiveId" clId="{0AD138A4-6C53-4681-96F3-484A28ABEF1D}" dt="2023-01-15T06:43:21.820" v="29" actId="14100"/>
          <ac:spMkLst>
            <pc:docMk/>
            <pc:sldMk cId="0" sldId="293"/>
            <ac:spMk id="7" creationId="{00000000-0000-0000-0000-000000000000}"/>
          </ac:spMkLst>
        </pc:spChg>
      </pc:sldChg>
      <pc:sldChg chg="del">
        <pc:chgData name="尾嵜 成真" userId="dd95f81a979e9056" providerId="LiveId" clId="{0AD138A4-6C53-4681-96F3-484A28ABEF1D}" dt="2023-01-15T07:34:54.477" v="30" actId="47"/>
        <pc:sldMkLst>
          <pc:docMk/>
          <pc:sldMk cId="4190097553" sldId="303"/>
        </pc:sldMkLst>
      </pc:sldChg>
      <pc:sldChg chg="del">
        <pc:chgData name="尾嵜 成真" userId="dd95f81a979e9056" providerId="LiveId" clId="{0AD138A4-6C53-4681-96F3-484A28ABEF1D}" dt="2023-01-15T07:34:54.946" v="31" actId="47"/>
        <pc:sldMkLst>
          <pc:docMk/>
          <pc:sldMk cId="1793902739" sldId="305"/>
        </pc:sldMkLst>
      </pc:sldChg>
      <pc:sldChg chg="del">
        <pc:chgData name="尾嵜 成真" userId="dd95f81a979e9056" providerId="LiveId" clId="{0AD138A4-6C53-4681-96F3-484A28ABEF1D}" dt="2023-01-15T07:34:56.352" v="33" actId="47"/>
        <pc:sldMkLst>
          <pc:docMk/>
          <pc:sldMk cId="1362757188" sldId="406"/>
        </pc:sldMkLst>
      </pc:sldChg>
      <pc:sldChg chg="del">
        <pc:chgData name="尾嵜 成真" userId="dd95f81a979e9056" providerId="LiveId" clId="{0AD138A4-6C53-4681-96F3-484A28ABEF1D}" dt="2023-01-15T07:34:55.430" v="32" actId="47"/>
        <pc:sldMkLst>
          <pc:docMk/>
          <pc:sldMk cId="2298084990" sldId="407"/>
        </pc:sldMkLst>
      </pc:sldChg>
      <pc:sldChg chg="addSp delSp modSp mod">
        <pc:chgData name="尾嵜 成真" userId="dd95f81a979e9056" providerId="LiveId" clId="{0AD138A4-6C53-4681-96F3-484A28ABEF1D}" dt="2023-01-15T09:59:32.151" v="923" actId="947"/>
        <pc:sldMkLst>
          <pc:docMk/>
          <pc:sldMk cId="3139867923" sldId="410"/>
        </pc:sldMkLst>
        <pc:spChg chg="del">
          <ac:chgData name="尾嵜 成真" userId="dd95f81a979e9056" providerId="LiveId" clId="{0AD138A4-6C53-4681-96F3-484A28ABEF1D}" dt="2023-01-15T09:23:01.734" v="821" actId="478"/>
          <ac:spMkLst>
            <pc:docMk/>
            <pc:sldMk cId="3139867923" sldId="410"/>
            <ac:spMk id="4" creationId="{01C98059-1FD9-341C-9CDE-B94D516A55B9}"/>
          </ac:spMkLst>
        </pc:spChg>
        <pc:spChg chg="del">
          <ac:chgData name="尾嵜 成真" userId="dd95f81a979e9056" providerId="LiveId" clId="{0AD138A4-6C53-4681-96F3-484A28ABEF1D}" dt="2023-01-15T09:23:01.734" v="821" actId="478"/>
          <ac:spMkLst>
            <pc:docMk/>
            <pc:sldMk cId="3139867923" sldId="410"/>
            <ac:spMk id="6" creationId="{CC74BEC2-63B3-CE7D-362F-3D8173ED8827}"/>
          </ac:spMkLst>
        </pc:spChg>
        <pc:spChg chg="del">
          <ac:chgData name="尾嵜 成真" userId="dd95f81a979e9056" providerId="LiveId" clId="{0AD138A4-6C53-4681-96F3-484A28ABEF1D}" dt="2023-01-15T09:23:01.734" v="821" actId="478"/>
          <ac:spMkLst>
            <pc:docMk/>
            <pc:sldMk cId="3139867923" sldId="410"/>
            <ac:spMk id="8" creationId="{E7AC5E83-09A9-1C57-CACD-CD5B5AEDD7D1}"/>
          </ac:spMkLst>
        </pc:spChg>
        <pc:spChg chg="mod">
          <ac:chgData name="尾嵜 成真" userId="dd95f81a979e9056" providerId="LiveId" clId="{0AD138A4-6C53-4681-96F3-484A28ABEF1D}" dt="2023-01-15T09:59:32.151" v="923" actId="947"/>
          <ac:spMkLst>
            <pc:docMk/>
            <pc:sldMk cId="3139867923" sldId="410"/>
            <ac:spMk id="10" creationId="{4C8D8093-D708-E46A-39FD-79BFCCF8875B}"/>
          </ac:spMkLst>
        </pc:spChg>
        <pc:spChg chg="del">
          <ac:chgData name="尾嵜 成真" userId="dd95f81a979e9056" providerId="LiveId" clId="{0AD138A4-6C53-4681-96F3-484A28ABEF1D}" dt="2023-01-15T09:23:01.734" v="821" actId="478"/>
          <ac:spMkLst>
            <pc:docMk/>
            <pc:sldMk cId="3139867923" sldId="410"/>
            <ac:spMk id="11" creationId="{11902838-52F0-0B18-D782-F918FE39B7EB}"/>
          </ac:spMkLst>
        </pc:spChg>
        <pc:spChg chg="mod">
          <ac:chgData name="尾嵜 成真" userId="dd95f81a979e9056" providerId="LiveId" clId="{0AD138A4-6C53-4681-96F3-484A28ABEF1D}" dt="2023-01-15T08:05:31.318" v="684" actId="20577"/>
          <ac:spMkLst>
            <pc:docMk/>
            <pc:sldMk cId="3139867923" sldId="410"/>
            <ac:spMk id="28" creationId="{B0F217A8-646C-15BA-6733-F4B0F1014565}"/>
          </ac:spMkLst>
        </pc:spChg>
        <pc:spChg chg="mod">
          <ac:chgData name="尾嵜 成真" userId="dd95f81a979e9056" providerId="LiveId" clId="{0AD138A4-6C53-4681-96F3-484A28ABEF1D}" dt="2023-01-15T09:02:03.412" v="820" actId="20577"/>
          <ac:spMkLst>
            <pc:docMk/>
            <pc:sldMk cId="3139867923" sldId="410"/>
            <ac:spMk id="29" creationId="{A17934AB-FCC8-3776-1635-6E61D9A7D43B}"/>
          </ac:spMkLst>
        </pc:spChg>
        <pc:picChg chg="del">
          <ac:chgData name="尾嵜 成真" userId="dd95f81a979e9056" providerId="LiveId" clId="{0AD138A4-6C53-4681-96F3-484A28ABEF1D}" dt="2023-01-15T09:23:01.734" v="821" actId="478"/>
          <ac:picMkLst>
            <pc:docMk/>
            <pc:sldMk cId="3139867923" sldId="410"/>
            <ac:picMk id="3" creationId="{A222B41D-EC04-4D95-261B-1DED6A91DEB7}"/>
          </ac:picMkLst>
        </pc:picChg>
        <pc:picChg chg="del">
          <ac:chgData name="尾嵜 成真" userId="dd95f81a979e9056" providerId="LiveId" clId="{0AD138A4-6C53-4681-96F3-484A28ABEF1D}" dt="2023-01-15T09:23:01.734" v="821" actId="478"/>
          <ac:picMkLst>
            <pc:docMk/>
            <pc:sldMk cId="3139867923" sldId="410"/>
            <ac:picMk id="5" creationId="{597A3163-1D66-B87A-7919-96AC0BD3CF79}"/>
          </ac:picMkLst>
        </pc:picChg>
        <pc:picChg chg="del">
          <ac:chgData name="尾嵜 成真" userId="dd95f81a979e9056" providerId="LiveId" clId="{0AD138A4-6C53-4681-96F3-484A28ABEF1D}" dt="2023-01-15T09:23:01.734" v="821" actId="478"/>
          <ac:picMkLst>
            <pc:docMk/>
            <pc:sldMk cId="3139867923" sldId="410"/>
            <ac:picMk id="7" creationId="{C78760EB-6D48-CEE1-693D-1E9655C33BD9}"/>
          </ac:picMkLst>
        </pc:picChg>
        <pc:picChg chg="del">
          <ac:chgData name="尾嵜 成真" userId="dd95f81a979e9056" providerId="LiveId" clId="{0AD138A4-6C53-4681-96F3-484A28ABEF1D}" dt="2023-01-15T09:23:01.734" v="821" actId="478"/>
          <ac:picMkLst>
            <pc:docMk/>
            <pc:sldMk cId="3139867923" sldId="410"/>
            <ac:picMk id="9" creationId="{4D8AA87D-AF13-9CD8-7AEB-BD52341ECD24}"/>
          </ac:picMkLst>
        </pc:picChg>
        <pc:picChg chg="add mod">
          <ac:chgData name="尾嵜 成真" userId="dd95f81a979e9056" providerId="LiveId" clId="{0AD138A4-6C53-4681-96F3-484A28ABEF1D}" dt="2023-01-15T09:59:09.514" v="920" actId="1076"/>
          <ac:picMkLst>
            <pc:docMk/>
            <pc:sldMk cId="3139867923" sldId="410"/>
            <ac:picMk id="12" creationId="{0A21E155-8BD9-27F9-2062-9947526CFE08}"/>
          </ac:picMkLst>
        </pc:picChg>
      </pc:sldChg>
      <pc:sldChg chg="modSp del mod">
        <pc:chgData name="尾嵜 成真" userId="dd95f81a979e9056" providerId="LiveId" clId="{0AD138A4-6C53-4681-96F3-484A28ABEF1D}" dt="2023-01-15T08:01:38.328" v="587" actId="47"/>
        <pc:sldMkLst>
          <pc:docMk/>
          <pc:sldMk cId="1930483195" sldId="418"/>
        </pc:sldMkLst>
        <pc:spChg chg="mod">
          <ac:chgData name="尾嵜 成真" userId="dd95f81a979e9056" providerId="LiveId" clId="{0AD138A4-6C53-4681-96F3-484A28ABEF1D}" dt="2023-01-15T07:59:21.957" v="492" actId="20577"/>
          <ac:spMkLst>
            <pc:docMk/>
            <pc:sldMk cId="1930483195" sldId="418"/>
            <ac:spMk id="10" creationId="{4C8D8093-D708-E46A-39FD-79BFCCF8875B}"/>
          </ac:spMkLst>
        </pc:spChg>
        <pc:spChg chg="mod">
          <ac:chgData name="尾嵜 成真" userId="dd95f81a979e9056" providerId="LiveId" clId="{0AD138A4-6C53-4681-96F3-484A28ABEF1D}" dt="2023-01-15T07:35:09.398" v="49" actId="20577"/>
          <ac:spMkLst>
            <pc:docMk/>
            <pc:sldMk cId="1930483195" sldId="418"/>
            <ac:spMk id="28" creationId="{B0F217A8-646C-15BA-6733-F4B0F1014565}"/>
          </ac:spMkLst>
        </pc:spChg>
        <pc:spChg chg="mod">
          <ac:chgData name="尾嵜 成真" userId="dd95f81a979e9056" providerId="LiveId" clId="{0AD138A4-6C53-4681-96F3-484A28ABEF1D}" dt="2023-01-15T07:38:20.019" v="54" actId="20577"/>
          <ac:spMkLst>
            <pc:docMk/>
            <pc:sldMk cId="1930483195" sldId="418"/>
            <ac:spMk id="29" creationId="{A17934AB-FCC8-3776-1635-6E61D9A7D43B}"/>
          </ac:spMkLst>
        </pc:spChg>
      </pc:sldChg>
      <pc:sldChg chg="modSp add mod">
        <pc:chgData name="尾嵜 成真" userId="dd95f81a979e9056" providerId="LiveId" clId="{0AD138A4-6C53-4681-96F3-484A28ABEF1D}" dt="2023-01-15T08:05:09.157" v="664" actId="947"/>
        <pc:sldMkLst>
          <pc:docMk/>
          <pc:sldMk cId="1143039015" sldId="419"/>
        </pc:sldMkLst>
        <pc:spChg chg="mod">
          <ac:chgData name="尾嵜 成真" userId="dd95f81a979e9056" providerId="LiveId" clId="{0AD138A4-6C53-4681-96F3-484A28ABEF1D}" dt="2023-01-15T08:05:09.157" v="664" actId="947"/>
          <ac:spMkLst>
            <pc:docMk/>
            <pc:sldMk cId="1143039015" sldId="419"/>
            <ac:spMk id="10" creationId="{4C8D8093-D708-E46A-39FD-79BFCCF8875B}"/>
          </ac:spMkLst>
        </pc:spChg>
      </pc:sldChg>
      <pc:sldChg chg="modSp add del mod">
        <pc:chgData name="尾嵜 成真" userId="dd95f81a979e9056" providerId="LiveId" clId="{0AD138A4-6C53-4681-96F3-484A28ABEF1D}" dt="2023-01-15T09:59:55.769" v="925" actId="47"/>
        <pc:sldMkLst>
          <pc:docMk/>
          <pc:sldMk cId="2341262383" sldId="420"/>
        </pc:sldMkLst>
        <pc:spChg chg="mod">
          <ac:chgData name="尾嵜 成真" userId="dd95f81a979e9056" providerId="LiveId" clId="{0AD138A4-6C53-4681-96F3-484A28ABEF1D}" dt="2023-01-15T08:05:53.759" v="807" actId="27636"/>
          <ac:spMkLst>
            <pc:docMk/>
            <pc:sldMk cId="2341262383" sldId="420"/>
            <ac:spMk id="28" creationId="{B0F217A8-646C-15BA-6733-F4B0F1014565}"/>
          </ac:spMkLst>
        </pc:spChg>
      </pc:sldChg>
      <pc:sldChg chg="addSp delSp modSp add mod">
        <pc:chgData name="尾嵜 成真" userId="dd95f81a979e9056" providerId="LiveId" clId="{0AD138A4-6C53-4681-96F3-484A28ABEF1D}" dt="2023-01-15T10:22:11.903" v="1696" actId="947"/>
        <pc:sldMkLst>
          <pc:docMk/>
          <pc:sldMk cId="2927483992" sldId="421"/>
        </pc:sldMkLst>
        <pc:spChg chg="add mod">
          <ac:chgData name="尾嵜 成真" userId="dd95f81a979e9056" providerId="LiveId" clId="{0AD138A4-6C53-4681-96F3-484A28ABEF1D}" dt="2023-01-15T10:21:02.290" v="1695" actId="1076"/>
          <ac:spMkLst>
            <pc:docMk/>
            <pc:sldMk cId="2927483992" sldId="421"/>
            <ac:spMk id="4" creationId="{D36C6C66-F99B-480E-F803-BF2A4195BD32}"/>
          </ac:spMkLst>
        </pc:spChg>
        <pc:spChg chg="add del">
          <ac:chgData name="尾嵜 成真" userId="dd95f81a979e9056" providerId="LiveId" clId="{0AD138A4-6C53-4681-96F3-484A28ABEF1D}" dt="2023-01-15T10:17:33.749" v="1659" actId="22"/>
          <ac:spMkLst>
            <pc:docMk/>
            <pc:sldMk cId="2927483992" sldId="421"/>
            <ac:spMk id="8" creationId="{E79D73DE-0978-D86D-1026-9304C9B08305}"/>
          </ac:spMkLst>
        </pc:spChg>
        <pc:spChg chg="mod">
          <ac:chgData name="尾嵜 成真" userId="dd95f81a979e9056" providerId="LiveId" clId="{0AD138A4-6C53-4681-96F3-484A28ABEF1D}" dt="2023-01-15T10:22:11.903" v="1696" actId="947"/>
          <ac:spMkLst>
            <pc:docMk/>
            <pc:sldMk cId="2927483992" sldId="421"/>
            <ac:spMk id="10" creationId="{4C8D8093-D708-E46A-39FD-79BFCCF8875B}"/>
          </ac:spMkLst>
        </pc:spChg>
        <pc:spChg chg="mod">
          <ac:chgData name="尾嵜 成真" userId="dd95f81a979e9056" providerId="LiveId" clId="{0AD138A4-6C53-4681-96F3-484A28ABEF1D}" dt="2023-01-15T10:01:05.087" v="961" actId="20577"/>
          <ac:spMkLst>
            <pc:docMk/>
            <pc:sldMk cId="2927483992" sldId="421"/>
            <ac:spMk id="28" creationId="{B0F217A8-646C-15BA-6733-F4B0F1014565}"/>
          </ac:spMkLst>
        </pc:spChg>
        <pc:spChg chg="mod">
          <ac:chgData name="尾嵜 成真" userId="dd95f81a979e9056" providerId="LiveId" clId="{0AD138A4-6C53-4681-96F3-484A28ABEF1D}" dt="2023-01-15T10:01:10.980" v="978" actId="20577"/>
          <ac:spMkLst>
            <pc:docMk/>
            <pc:sldMk cId="2927483992" sldId="421"/>
            <ac:spMk id="29" creationId="{A17934AB-FCC8-3776-1635-6E61D9A7D43B}"/>
          </ac:spMkLst>
        </pc:spChg>
        <pc:picChg chg="add mod">
          <ac:chgData name="尾嵜 成真" userId="dd95f81a979e9056" providerId="LiveId" clId="{0AD138A4-6C53-4681-96F3-484A28ABEF1D}" dt="2023-01-15T10:20:51.761" v="1694" actId="1076"/>
          <ac:picMkLst>
            <pc:docMk/>
            <pc:sldMk cId="2927483992" sldId="421"/>
            <ac:picMk id="3" creationId="{F7A6B0F0-4459-BDEA-7115-D5EDFD1E056A}"/>
          </ac:picMkLst>
        </pc:picChg>
        <pc:picChg chg="add mod">
          <ac:chgData name="尾嵜 成真" userId="dd95f81a979e9056" providerId="LiveId" clId="{0AD138A4-6C53-4681-96F3-484A28ABEF1D}" dt="2023-01-15T10:20:51.761" v="1694" actId="1076"/>
          <ac:picMkLst>
            <pc:docMk/>
            <pc:sldMk cId="2927483992" sldId="421"/>
            <ac:picMk id="6" creationId="{A4B77909-8F65-EE3B-8ECE-9FAE27C9453D}"/>
          </ac:picMkLst>
        </pc:picChg>
        <pc:picChg chg="del">
          <ac:chgData name="尾嵜 成真" userId="dd95f81a979e9056" providerId="LiveId" clId="{0AD138A4-6C53-4681-96F3-484A28ABEF1D}" dt="2023-01-15T10:13:52.890" v="1624" actId="478"/>
          <ac:picMkLst>
            <pc:docMk/>
            <pc:sldMk cId="2927483992" sldId="421"/>
            <ac:picMk id="12" creationId="{0A21E155-8BD9-27F9-2062-9947526CFE08}"/>
          </ac:picMkLst>
        </pc:picChg>
        <pc:picChg chg="add mod">
          <ac:chgData name="尾嵜 成真" userId="dd95f81a979e9056" providerId="LiveId" clId="{0AD138A4-6C53-4681-96F3-484A28ABEF1D}" dt="2023-01-15T10:20:51.761" v="1694" actId="1076"/>
          <ac:picMkLst>
            <pc:docMk/>
            <pc:sldMk cId="2927483992" sldId="421"/>
            <ac:picMk id="1026" creationId="{25FC01CC-94ED-B618-B270-6339161BB48E}"/>
          </ac:picMkLst>
        </pc:picChg>
        <pc:picChg chg="add del mod">
          <ac:chgData name="尾嵜 成真" userId="dd95f81a979e9056" providerId="LiveId" clId="{0AD138A4-6C53-4681-96F3-484A28ABEF1D}" dt="2023-01-15T10:18:22.688" v="1666"/>
          <ac:picMkLst>
            <pc:docMk/>
            <pc:sldMk cId="2927483992" sldId="421"/>
            <ac:picMk id="1028" creationId="{AAD96B48-FED6-10F8-FA6D-C4C677A810FA}"/>
          </ac:picMkLst>
        </pc:picChg>
        <pc:picChg chg="add mod">
          <ac:chgData name="尾嵜 成真" userId="dd95f81a979e9056" providerId="LiveId" clId="{0AD138A4-6C53-4681-96F3-484A28ABEF1D}" dt="2023-01-15T10:20:51.761" v="1694" actId="1076"/>
          <ac:picMkLst>
            <pc:docMk/>
            <pc:sldMk cId="2927483992" sldId="421"/>
            <ac:picMk id="1030" creationId="{431C1DD0-EF1B-3AC5-6FD7-506330BD1B29}"/>
          </ac:picMkLst>
        </pc:picChg>
        <pc:picChg chg="add mod">
          <ac:chgData name="尾嵜 成真" userId="dd95f81a979e9056" providerId="LiveId" clId="{0AD138A4-6C53-4681-96F3-484A28ABEF1D}" dt="2023-01-15T10:20:51.761" v="1694" actId="1076"/>
          <ac:picMkLst>
            <pc:docMk/>
            <pc:sldMk cId="2927483992" sldId="421"/>
            <ac:picMk id="1032" creationId="{FDF7BD5A-F78F-E0AB-395D-A90EF3596644}"/>
          </ac:picMkLst>
        </pc:picChg>
      </pc:sldChg>
    </pc:docChg>
  </pc:docChgLst>
  <pc:docChgLst>
    <pc:chgData name="尾嵜 成真" userId="dd95f81a979e9056" providerId="LiveId" clId="{40B48392-F97D-41B7-BE8A-0DF3981E1B94}"/>
    <pc:docChg chg="undo custSel addSld delSld modSld">
      <pc:chgData name="尾嵜 成真" userId="dd95f81a979e9056" providerId="LiveId" clId="{40B48392-F97D-41B7-BE8A-0DF3981E1B94}" dt="2022-12-03T13:08:51.254" v="150" actId="1076"/>
      <pc:docMkLst>
        <pc:docMk/>
      </pc:docMkLst>
      <pc:sldChg chg="modSp mod">
        <pc:chgData name="尾嵜 成真" userId="dd95f81a979e9056" providerId="LiveId" clId="{40B48392-F97D-41B7-BE8A-0DF3981E1B94}" dt="2022-12-03T12:49:00.589" v="3" actId="207"/>
        <pc:sldMkLst>
          <pc:docMk/>
          <pc:sldMk cId="0" sldId="259"/>
        </pc:sldMkLst>
        <pc:spChg chg="mod">
          <ac:chgData name="尾嵜 成真" userId="dd95f81a979e9056" providerId="LiveId" clId="{40B48392-F97D-41B7-BE8A-0DF3981E1B94}" dt="2022-12-03T12:49:00.589" v="3" actId="207"/>
          <ac:spMkLst>
            <pc:docMk/>
            <pc:sldMk cId="0" sldId="259"/>
            <ac:spMk id="7" creationId="{868586D0-495E-0042-21C8-6D9C53F32F5A}"/>
          </ac:spMkLst>
        </pc:spChg>
        <pc:spChg chg="mod">
          <ac:chgData name="尾嵜 成真" userId="dd95f81a979e9056" providerId="LiveId" clId="{40B48392-F97D-41B7-BE8A-0DF3981E1B94}" dt="2022-12-03T12:49:00.589" v="3" actId="207"/>
          <ac:spMkLst>
            <pc:docMk/>
            <pc:sldMk cId="0" sldId="259"/>
            <ac:spMk id="8" creationId="{1ACDCEDB-3A9A-B841-DD5E-AF772017E75B}"/>
          </ac:spMkLst>
        </pc:spChg>
        <pc:spChg chg="mod">
          <ac:chgData name="尾嵜 成真" userId="dd95f81a979e9056" providerId="LiveId" clId="{40B48392-F97D-41B7-BE8A-0DF3981E1B94}" dt="2022-12-03T12:49:00.589" v="3" actId="207"/>
          <ac:spMkLst>
            <pc:docMk/>
            <pc:sldMk cId="0" sldId="259"/>
            <ac:spMk id="10" creationId="{A69571F4-BBF9-1D5E-AB90-6345D5ACAD32}"/>
          </ac:spMkLst>
        </pc:spChg>
        <pc:spChg chg="mod">
          <ac:chgData name="尾嵜 成真" userId="dd95f81a979e9056" providerId="LiveId" clId="{40B48392-F97D-41B7-BE8A-0DF3981E1B94}" dt="2022-12-03T12:49:00.589" v="3" actId="207"/>
          <ac:spMkLst>
            <pc:docMk/>
            <pc:sldMk cId="0" sldId="259"/>
            <ac:spMk id="12" creationId="{447B83FD-7886-15F1-19BE-29E3263FE945}"/>
          </ac:spMkLst>
        </pc:spChg>
        <pc:spChg chg="mod">
          <ac:chgData name="尾嵜 成真" userId="dd95f81a979e9056" providerId="LiveId" clId="{40B48392-F97D-41B7-BE8A-0DF3981E1B94}" dt="2022-12-03T12:49:00.589" v="3" actId="207"/>
          <ac:spMkLst>
            <pc:docMk/>
            <pc:sldMk cId="0" sldId="259"/>
            <ac:spMk id="16" creationId="{6494AC06-B42F-33DA-6522-B8FB9C5EDEED}"/>
          </ac:spMkLst>
        </pc:spChg>
      </pc:sldChg>
      <pc:sldChg chg="addSp delSp modSp mod">
        <pc:chgData name="尾嵜 成真" userId="dd95f81a979e9056" providerId="LiveId" clId="{40B48392-F97D-41B7-BE8A-0DF3981E1B94}" dt="2022-12-03T13:03:26.710" v="123" actId="947"/>
        <pc:sldMkLst>
          <pc:docMk/>
          <pc:sldMk cId="0" sldId="296"/>
        </pc:sldMkLst>
        <pc:spChg chg="add del mod">
          <ac:chgData name="尾嵜 成真" userId="dd95f81a979e9056" providerId="LiveId" clId="{40B48392-F97D-41B7-BE8A-0DF3981E1B94}" dt="2022-12-03T12:49:48.268" v="15" actId="478"/>
          <ac:spMkLst>
            <pc:docMk/>
            <pc:sldMk cId="0" sldId="296"/>
            <ac:spMk id="3" creationId="{114422B7-62BF-533F-7ACD-0C77AD9D4C5C}"/>
          </ac:spMkLst>
        </pc:spChg>
        <pc:spChg chg="add mod">
          <ac:chgData name="尾嵜 成真" userId="dd95f81a979e9056" providerId="LiveId" clId="{40B48392-F97D-41B7-BE8A-0DF3981E1B94}" dt="2022-12-03T13:03:26.710" v="123" actId="947"/>
          <ac:spMkLst>
            <pc:docMk/>
            <pc:sldMk cId="0" sldId="296"/>
            <ac:spMk id="4" creationId="{F4F57D5B-5258-C942-9420-57293D3774D4}"/>
          </ac:spMkLst>
        </pc:spChg>
        <pc:spChg chg="add mod">
          <ac:chgData name="尾嵜 成真" userId="dd95f81a979e9056" providerId="LiveId" clId="{40B48392-F97D-41B7-BE8A-0DF3981E1B94}" dt="2022-12-03T12:50:12.614" v="19" actId="2711"/>
          <ac:spMkLst>
            <pc:docMk/>
            <pc:sldMk cId="0" sldId="296"/>
            <ac:spMk id="5" creationId="{165FC0E4-C01D-7BA8-BF87-4D03D1E0D594}"/>
          </ac:spMkLst>
        </pc:spChg>
        <pc:spChg chg="add mod">
          <ac:chgData name="尾嵜 成真" userId="dd95f81a979e9056" providerId="LiveId" clId="{40B48392-F97D-41B7-BE8A-0DF3981E1B94}" dt="2022-12-03T12:50:54.989" v="21" actId="255"/>
          <ac:spMkLst>
            <pc:docMk/>
            <pc:sldMk cId="0" sldId="296"/>
            <ac:spMk id="6" creationId="{328E8C32-9164-2876-C63D-59A5D487A4F5}"/>
          </ac:spMkLst>
        </pc:spChg>
        <pc:spChg chg="add mod">
          <ac:chgData name="尾嵜 成真" userId="dd95f81a979e9056" providerId="LiveId" clId="{40B48392-F97D-41B7-BE8A-0DF3981E1B94}" dt="2022-12-03T12:50:12.614" v="19" actId="2711"/>
          <ac:spMkLst>
            <pc:docMk/>
            <pc:sldMk cId="0" sldId="296"/>
            <ac:spMk id="7" creationId="{89EF2D32-2D44-CD70-168E-754E1A367DED}"/>
          </ac:spMkLst>
        </pc:spChg>
        <pc:spChg chg="del">
          <ac:chgData name="尾嵜 成真" userId="dd95f81a979e9056" providerId="LiveId" clId="{40B48392-F97D-41B7-BE8A-0DF3981E1B94}" dt="2022-12-03T12:49:45.782" v="14" actId="478"/>
          <ac:spMkLst>
            <pc:docMk/>
            <pc:sldMk cId="0" sldId="296"/>
            <ac:spMk id="8" creationId="{E68EC498-B1F1-C5F1-2FD1-507AA0041E69}"/>
          </ac:spMkLst>
        </pc:spChg>
        <pc:spChg chg="del">
          <ac:chgData name="尾嵜 成真" userId="dd95f81a979e9056" providerId="LiveId" clId="{40B48392-F97D-41B7-BE8A-0DF3981E1B94}" dt="2022-12-03T12:49:45.782" v="14" actId="478"/>
          <ac:spMkLst>
            <pc:docMk/>
            <pc:sldMk cId="0" sldId="296"/>
            <ac:spMk id="9" creationId="{C4BF334A-C730-DA40-D621-9AECF639C3AD}"/>
          </ac:spMkLst>
        </pc:spChg>
        <pc:spChg chg="del">
          <ac:chgData name="尾嵜 成真" userId="dd95f81a979e9056" providerId="LiveId" clId="{40B48392-F97D-41B7-BE8A-0DF3981E1B94}" dt="2022-12-03T12:49:45.782" v="14" actId="478"/>
          <ac:spMkLst>
            <pc:docMk/>
            <pc:sldMk cId="0" sldId="296"/>
            <ac:spMk id="10" creationId="{A7FFE026-5E7E-D16A-CC4C-022CECCE3975}"/>
          </ac:spMkLst>
        </pc:spChg>
        <pc:spChg chg="del">
          <ac:chgData name="尾嵜 成真" userId="dd95f81a979e9056" providerId="LiveId" clId="{40B48392-F97D-41B7-BE8A-0DF3981E1B94}" dt="2022-12-03T12:49:45.782" v="14" actId="478"/>
          <ac:spMkLst>
            <pc:docMk/>
            <pc:sldMk cId="0" sldId="296"/>
            <ac:spMk id="11" creationId="{9C4ACA2C-243E-64EC-3863-B06F6CC60B53}"/>
          </ac:spMkLst>
        </pc:spChg>
        <pc:spChg chg="del">
          <ac:chgData name="尾嵜 成真" userId="dd95f81a979e9056" providerId="LiveId" clId="{40B48392-F97D-41B7-BE8A-0DF3981E1B94}" dt="2022-12-03T12:49:45.782" v="14" actId="478"/>
          <ac:spMkLst>
            <pc:docMk/>
            <pc:sldMk cId="0" sldId="296"/>
            <ac:spMk id="12" creationId="{9B3D42A4-6B41-E50E-97D0-D1201A09C07E}"/>
          </ac:spMkLst>
        </pc:spChg>
        <pc:spChg chg="del">
          <ac:chgData name="尾嵜 成真" userId="dd95f81a979e9056" providerId="LiveId" clId="{40B48392-F97D-41B7-BE8A-0DF3981E1B94}" dt="2022-12-03T12:49:45.782" v="14" actId="478"/>
          <ac:spMkLst>
            <pc:docMk/>
            <pc:sldMk cId="0" sldId="296"/>
            <ac:spMk id="13" creationId="{09CB93E6-2ACE-D900-6015-7B6659FB85A7}"/>
          </ac:spMkLst>
        </pc:spChg>
        <pc:spChg chg="add mod">
          <ac:chgData name="尾嵜 成真" userId="dd95f81a979e9056" providerId="LiveId" clId="{40B48392-F97D-41B7-BE8A-0DF3981E1B94}" dt="2022-12-03T12:53:11.916" v="51" actId="1076"/>
          <ac:spMkLst>
            <pc:docMk/>
            <pc:sldMk cId="0" sldId="296"/>
            <ac:spMk id="14" creationId="{624F3213-F169-EF8A-1EA0-D61D97224CE5}"/>
          </ac:spMkLst>
        </pc:spChg>
        <pc:spChg chg="add del">
          <ac:chgData name="尾嵜 成真" userId="dd95f81a979e9056" providerId="LiveId" clId="{40B48392-F97D-41B7-BE8A-0DF3981E1B94}" dt="2022-12-03T12:51:56.998" v="38" actId="22"/>
          <ac:spMkLst>
            <pc:docMk/>
            <pc:sldMk cId="0" sldId="296"/>
            <ac:spMk id="16" creationId="{E3525017-0E7A-C5B1-38AD-1AB4C1DEFA75}"/>
          </ac:spMkLst>
        </pc:spChg>
      </pc:sldChg>
      <pc:sldChg chg="modSp add del mod">
        <pc:chgData name="尾嵜 成真" userId="dd95f81a979e9056" providerId="LiveId" clId="{40B48392-F97D-41B7-BE8A-0DF3981E1B94}" dt="2022-12-03T12:51:01.606" v="22" actId="47"/>
        <pc:sldMkLst>
          <pc:docMk/>
          <pc:sldMk cId="3333458022" sldId="298"/>
        </pc:sldMkLst>
        <pc:spChg chg="mod">
          <ac:chgData name="尾嵜 成真" userId="dd95f81a979e9056" providerId="LiveId" clId="{40B48392-F97D-41B7-BE8A-0DF3981E1B94}" dt="2022-12-03T12:50:45.968" v="20" actId="255"/>
          <ac:spMkLst>
            <pc:docMk/>
            <pc:sldMk cId="3333458022" sldId="298"/>
            <ac:spMk id="8" creationId="{E68EC498-B1F1-C5F1-2FD1-507AA0041E69}"/>
          </ac:spMkLst>
        </pc:spChg>
      </pc:sldChg>
      <pc:sldChg chg="addSp delSp modSp add mod">
        <pc:chgData name="尾嵜 成真" userId="dd95f81a979e9056" providerId="LiveId" clId="{40B48392-F97D-41B7-BE8A-0DF3981E1B94}" dt="2022-12-03T13:07:45.481" v="144" actId="1076"/>
        <pc:sldMkLst>
          <pc:docMk/>
          <pc:sldMk cId="3896172835" sldId="298"/>
        </pc:sldMkLst>
        <pc:spChg chg="add del mod">
          <ac:chgData name="尾嵜 成真" userId="dd95f81a979e9056" providerId="LiveId" clId="{40B48392-F97D-41B7-BE8A-0DF3981E1B94}" dt="2022-12-03T12:52:13.999" v="41" actId="478"/>
          <ac:spMkLst>
            <pc:docMk/>
            <pc:sldMk cId="3896172835" sldId="298"/>
            <ac:spMk id="3" creationId="{D9D6C5B6-6FA5-015B-C7DE-685ABBDF7D8A}"/>
          </ac:spMkLst>
        </pc:spChg>
        <pc:spChg chg="del">
          <ac:chgData name="尾嵜 成真" userId="dd95f81a979e9056" providerId="LiveId" clId="{40B48392-F97D-41B7-BE8A-0DF3981E1B94}" dt="2022-12-03T12:52:10.099" v="40" actId="478"/>
          <ac:spMkLst>
            <pc:docMk/>
            <pc:sldMk cId="3896172835" sldId="298"/>
            <ac:spMk id="4" creationId="{F4F57D5B-5258-C942-9420-57293D3774D4}"/>
          </ac:spMkLst>
        </pc:spChg>
        <pc:spChg chg="del">
          <ac:chgData name="尾嵜 成真" userId="dd95f81a979e9056" providerId="LiveId" clId="{40B48392-F97D-41B7-BE8A-0DF3981E1B94}" dt="2022-12-03T12:52:10.099" v="40" actId="478"/>
          <ac:spMkLst>
            <pc:docMk/>
            <pc:sldMk cId="3896172835" sldId="298"/>
            <ac:spMk id="5" creationId="{165FC0E4-C01D-7BA8-BF87-4D03D1E0D594}"/>
          </ac:spMkLst>
        </pc:spChg>
        <pc:spChg chg="del">
          <ac:chgData name="尾嵜 成真" userId="dd95f81a979e9056" providerId="LiveId" clId="{40B48392-F97D-41B7-BE8A-0DF3981E1B94}" dt="2022-12-03T12:52:10.099" v="40" actId="478"/>
          <ac:spMkLst>
            <pc:docMk/>
            <pc:sldMk cId="3896172835" sldId="298"/>
            <ac:spMk id="6" creationId="{328E8C32-9164-2876-C63D-59A5D487A4F5}"/>
          </ac:spMkLst>
        </pc:spChg>
        <pc:spChg chg="del">
          <ac:chgData name="尾嵜 成真" userId="dd95f81a979e9056" providerId="LiveId" clId="{40B48392-F97D-41B7-BE8A-0DF3981E1B94}" dt="2022-12-03T12:52:10.099" v="40" actId="478"/>
          <ac:spMkLst>
            <pc:docMk/>
            <pc:sldMk cId="3896172835" sldId="298"/>
            <ac:spMk id="7" creationId="{89EF2D32-2D44-CD70-168E-754E1A367DED}"/>
          </ac:spMkLst>
        </pc:spChg>
        <pc:spChg chg="add del mod">
          <ac:chgData name="尾嵜 成真" userId="dd95f81a979e9056" providerId="LiveId" clId="{40B48392-F97D-41B7-BE8A-0DF3981E1B94}" dt="2022-12-03T12:52:15.561" v="42" actId="478"/>
          <ac:spMkLst>
            <pc:docMk/>
            <pc:sldMk cId="3896172835" sldId="298"/>
            <ac:spMk id="9" creationId="{529E2D91-28AB-58EF-96A6-0AFF2436DB80}"/>
          </ac:spMkLst>
        </pc:spChg>
        <pc:spChg chg="add mod">
          <ac:chgData name="尾嵜 成真" userId="dd95f81a979e9056" providerId="LiveId" clId="{40B48392-F97D-41B7-BE8A-0DF3981E1B94}" dt="2022-12-03T13:04:40.673" v="130" actId="947"/>
          <ac:spMkLst>
            <pc:docMk/>
            <pc:sldMk cId="3896172835" sldId="298"/>
            <ac:spMk id="10" creationId="{4C8D8093-D708-E46A-39FD-79BFCCF8875B}"/>
          </ac:spMkLst>
        </pc:spChg>
        <pc:spChg chg="add mod">
          <ac:chgData name="尾嵜 成真" userId="dd95f81a979e9056" providerId="LiveId" clId="{40B48392-F97D-41B7-BE8A-0DF3981E1B94}" dt="2022-12-03T12:52:24.957" v="44" actId="2711"/>
          <ac:spMkLst>
            <pc:docMk/>
            <pc:sldMk cId="3896172835" sldId="298"/>
            <ac:spMk id="11" creationId="{8F4012D2-E45B-57FF-3B8C-E8092847CB68}"/>
          </ac:spMkLst>
        </pc:spChg>
        <pc:spChg chg="add mod">
          <ac:chgData name="尾嵜 成真" userId="dd95f81a979e9056" providerId="LiveId" clId="{40B48392-F97D-41B7-BE8A-0DF3981E1B94}" dt="2022-12-03T12:52:37.215" v="46" actId="207"/>
          <ac:spMkLst>
            <pc:docMk/>
            <pc:sldMk cId="3896172835" sldId="298"/>
            <ac:spMk id="12" creationId="{DEAE85ED-D608-8E1E-7E58-4B117E739BEC}"/>
          </ac:spMkLst>
        </pc:spChg>
        <pc:spChg chg="add mod">
          <ac:chgData name="尾嵜 成真" userId="dd95f81a979e9056" providerId="LiveId" clId="{40B48392-F97D-41B7-BE8A-0DF3981E1B94}" dt="2022-12-03T12:52:56.860" v="48" actId="1076"/>
          <ac:spMkLst>
            <pc:docMk/>
            <pc:sldMk cId="3896172835" sldId="298"/>
            <ac:spMk id="13" creationId="{0244B180-1672-8661-90DA-D123168CF0A7}"/>
          </ac:spMkLst>
        </pc:spChg>
        <pc:spChg chg="del">
          <ac:chgData name="尾嵜 成真" userId="dd95f81a979e9056" providerId="LiveId" clId="{40B48392-F97D-41B7-BE8A-0DF3981E1B94}" dt="2022-12-03T12:52:10.099" v="40" actId="478"/>
          <ac:spMkLst>
            <pc:docMk/>
            <pc:sldMk cId="3896172835" sldId="298"/>
            <ac:spMk id="14" creationId="{624F3213-F169-EF8A-1EA0-D61D97224CE5}"/>
          </ac:spMkLst>
        </pc:spChg>
        <pc:picChg chg="add del mod">
          <ac:chgData name="尾嵜 成真" userId="dd95f81a979e9056" providerId="LiveId" clId="{40B48392-F97D-41B7-BE8A-0DF3981E1B94}" dt="2022-12-03T13:07:30.237" v="138" actId="478"/>
          <ac:picMkLst>
            <pc:docMk/>
            <pc:sldMk cId="3896172835" sldId="298"/>
            <ac:picMk id="15" creationId="{437CCD98-45A1-E906-F67F-A58887BF49B5}"/>
          </ac:picMkLst>
        </pc:picChg>
        <pc:picChg chg="add mod">
          <ac:chgData name="尾嵜 成真" userId="dd95f81a979e9056" providerId="LiveId" clId="{40B48392-F97D-41B7-BE8A-0DF3981E1B94}" dt="2022-12-03T13:07:45.481" v="144" actId="1076"/>
          <ac:picMkLst>
            <pc:docMk/>
            <pc:sldMk cId="3896172835" sldId="298"/>
            <ac:picMk id="17" creationId="{6963B875-B1DA-E791-9BB4-17E1B43726B7}"/>
          </ac:picMkLst>
        </pc:picChg>
      </pc:sldChg>
      <pc:sldChg chg="add del">
        <pc:chgData name="尾嵜 成真" userId="dd95f81a979e9056" providerId="LiveId" clId="{40B48392-F97D-41B7-BE8A-0DF3981E1B94}" dt="2022-12-03T12:51:02.398" v="23" actId="47"/>
        <pc:sldMkLst>
          <pc:docMk/>
          <pc:sldMk cId="2271085004" sldId="299"/>
        </pc:sldMkLst>
      </pc:sldChg>
      <pc:sldChg chg="addSp delSp modSp add del mod">
        <pc:chgData name="尾嵜 成真" userId="dd95f81a979e9056" providerId="LiveId" clId="{40B48392-F97D-41B7-BE8A-0DF3981E1B94}" dt="2022-12-03T12:58:10.441" v="97" actId="47"/>
        <pc:sldMkLst>
          <pc:docMk/>
          <pc:sldMk cId="3938412230" sldId="299"/>
        </pc:sldMkLst>
        <pc:spChg chg="add del mod">
          <ac:chgData name="尾嵜 成真" userId="dd95f81a979e9056" providerId="LiveId" clId="{40B48392-F97D-41B7-BE8A-0DF3981E1B94}" dt="2022-12-03T12:54:10.093" v="58" actId="478"/>
          <ac:spMkLst>
            <pc:docMk/>
            <pc:sldMk cId="3938412230" sldId="299"/>
            <ac:spMk id="3" creationId="{E0DA49E9-D33A-CA8C-65FF-74F616353E68}"/>
          </ac:spMkLst>
        </pc:spChg>
        <pc:spChg chg="add del mod">
          <ac:chgData name="尾嵜 成真" userId="dd95f81a979e9056" providerId="LiveId" clId="{40B48392-F97D-41B7-BE8A-0DF3981E1B94}" dt="2022-12-03T12:54:08.749" v="57" actId="478"/>
          <ac:spMkLst>
            <pc:docMk/>
            <pc:sldMk cId="3938412230" sldId="299"/>
            <ac:spMk id="5" creationId="{921414CA-B1FA-6DC4-A189-12CFF2112F33}"/>
          </ac:spMkLst>
        </pc:spChg>
        <pc:spChg chg="add mod">
          <ac:chgData name="尾嵜 成真" userId="dd95f81a979e9056" providerId="LiveId" clId="{40B48392-F97D-41B7-BE8A-0DF3981E1B94}" dt="2022-12-03T12:55:32.986" v="72" actId="115"/>
          <ac:spMkLst>
            <pc:docMk/>
            <pc:sldMk cId="3938412230" sldId="299"/>
            <ac:spMk id="6" creationId="{C8DE9B9B-892B-EA32-8EE0-B6C42E342BCA}"/>
          </ac:spMkLst>
        </pc:spChg>
        <pc:spChg chg="add mod">
          <ac:chgData name="尾嵜 成真" userId="dd95f81a979e9056" providerId="LiveId" clId="{40B48392-F97D-41B7-BE8A-0DF3981E1B94}" dt="2022-12-03T12:54:21.220" v="61" actId="207"/>
          <ac:spMkLst>
            <pc:docMk/>
            <pc:sldMk cId="3938412230" sldId="299"/>
            <ac:spMk id="7" creationId="{391B6CD8-7A7A-2F06-12EC-B027602885E6}"/>
          </ac:spMkLst>
        </pc:spChg>
        <pc:spChg chg="add mod">
          <ac:chgData name="尾嵜 成真" userId="dd95f81a979e9056" providerId="LiveId" clId="{40B48392-F97D-41B7-BE8A-0DF3981E1B94}" dt="2022-12-03T12:54:27.609" v="62" actId="255"/>
          <ac:spMkLst>
            <pc:docMk/>
            <pc:sldMk cId="3938412230" sldId="299"/>
            <ac:spMk id="8" creationId="{22FDE48D-1DA7-7E96-043B-B8B68C8C33E5}"/>
          </ac:spMkLst>
        </pc:spChg>
        <pc:spChg chg="add del mod">
          <ac:chgData name="尾嵜 成真" userId="dd95f81a979e9056" providerId="LiveId" clId="{40B48392-F97D-41B7-BE8A-0DF3981E1B94}" dt="2022-12-03T12:54:52.365" v="64" actId="478"/>
          <ac:spMkLst>
            <pc:docMk/>
            <pc:sldMk cId="3938412230" sldId="299"/>
            <ac:spMk id="9" creationId="{2DCD6D5C-BC2D-6770-A7D6-B35ACCDDD128}"/>
          </ac:spMkLst>
        </pc:spChg>
        <pc:spChg chg="del">
          <ac:chgData name="尾嵜 成真" userId="dd95f81a979e9056" providerId="LiveId" clId="{40B48392-F97D-41B7-BE8A-0DF3981E1B94}" dt="2022-12-03T12:54:07.718" v="56" actId="478"/>
          <ac:spMkLst>
            <pc:docMk/>
            <pc:sldMk cId="3938412230" sldId="299"/>
            <ac:spMk id="10" creationId="{4C8D8093-D708-E46A-39FD-79BFCCF8875B}"/>
          </ac:spMkLst>
        </pc:spChg>
        <pc:spChg chg="del">
          <ac:chgData name="尾嵜 成真" userId="dd95f81a979e9056" providerId="LiveId" clId="{40B48392-F97D-41B7-BE8A-0DF3981E1B94}" dt="2022-12-03T12:54:07.718" v="56" actId="478"/>
          <ac:spMkLst>
            <pc:docMk/>
            <pc:sldMk cId="3938412230" sldId="299"/>
            <ac:spMk id="11" creationId="{8F4012D2-E45B-57FF-3B8C-E8092847CB68}"/>
          </ac:spMkLst>
        </pc:spChg>
        <pc:spChg chg="del">
          <ac:chgData name="尾嵜 成真" userId="dd95f81a979e9056" providerId="LiveId" clId="{40B48392-F97D-41B7-BE8A-0DF3981E1B94}" dt="2022-12-03T12:54:07.718" v="56" actId="478"/>
          <ac:spMkLst>
            <pc:docMk/>
            <pc:sldMk cId="3938412230" sldId="299"/>
            <ac:spMk id="12" creationId="{DEAE85ED-D608-8E1E-7E58-4B117E739BEC}"/>
          </ac:spMkLst>
        </pc:spChg>
        <pc:spChg chg="del">
          <ac:chgData name="尾嵜 成真" userId="dd95f81a979e9056" providerId="LiveId" clId="{40B48392-F97D-41B7-BE8A-0DF3981E1B94}" dt="2022-12-03T12:54:07.718" v="56" actId="478"/>
          <ac:spMkLst>
            <pc:docMk/>
            <pc:sldMk cId="3938412230" sldId="299"/>
            <ac:spMk id="13" creationId="{0244B180-1672-8661-90DA-D123168CF0A7}"/>
          </ac:spMkLst>
        </pc:spChg>
        <pc:spChg chg="add mod">
          <ac:chgData name="尾嵜 成真" userId="dd95f81a979e9056" providerId="LiveId" clId="{40B48392-F97D-41B7-BE8A-0DF3981E1B94}" dt="2022-12-03T12:55:03.231" v="68" actId="1076"/>
          <ac:spMkLst>
            <pc:docMk/>
            <pc:sldMk cId="3938412230" sldId="299"/>
            <ac:spMk id="14" creationId="{D5BC2787-714A-E6B9-F352-237A0E2C9661}"/>
          </ac:spMkLst>
        </pc:spChg>
        <pc:picChg chg="del">
          <ac:chgData name="尾嵜 成真" userId="dd95f81a979e9056" providerId="LiveId" clId="{40B48392-F97D-41B7-BE8A-0DF3981E1B94}" dt="2022-12-03T12:54:07.718" v="56" actId="478"/>
          <ac:picMkLst>
            <pc:docMk/>
            <pc:sldMk cId="3938412230" sldId="299"/>
            <ac:picMk id="15" creationId="{437CCD98-45A1-E906-F67F-A58887BF49B5}"/>
          </ac:picMkLst>
        </pc:picChg>
      </pc:sldChg>
      <pc:sldChg chg="addSp delSp modSp add del mod">
        <pc:chgData name="尾嵜 成真" userId="dd95f81a979e9056" providerId="LiveId" clId="{40B48392-F97D-41B7-BE8A-0DF3981E1B94}" dt="2022-12-03T13:01:51.601" v="121" actId="47"/>
        <pc:sldMkLst>
          <pc:docMk/>
          <pc:sldMk cId="1039008139" sldId="300"/>
        </pc:sldMkLst>
        <pc:spChg chg="add del mod">
          <ac:chgData name="尾嵜 成真" userId="dd95f81a979e9056" providerId="LiveId" clId="{40B48392-F97D-41B7-BE8A-0DF3981E1B94}" dt="2022-12-03T12:56:42.647" v="82" actId="478"/>
          <ac:spMkLst>
            <pc:docMk/>
            <pc:sldMk cId="1039008139" sldId="300"/>
            <ac:spMk id="3" creationId="{644FC041-95FE-00D0-EB4F-C3055DEA64C4}"/>
          </ac:spMkLst>
        </pc:spChg>
        <pc:spChg chg="add del mod">
          <ac:chgData name="尾嵜 成真" userId="dd95f81a979e9056" providerId="LiveId" clId="{40B48392-F97D-41B7-BE8A-0DF3981E1B94}" dt="2022-12-03T12:56:47.657" v="84" actId="478"/>
          <ac:spMkLst>
            <pc:docMk/>
            <pc:sldMk cId="1039008139" sldId="300"/>
            <ac:spMk id="5" creationId="{6687D22F-65DA-0D2F-E511-182FF4267DD6}"/>
          </ac:spMkLst>
        </pc:spChg>
        <pc:spChg chg="del">
          <ac:chgData name="尾嵜 成真" userId="dd95f81a979e9056" providerId="LiveId" clId="{40B48392-F97D-41B7-BE8A-0DF3981E1B94}" dt="2022-12-03T12:56:40.148" v="81" actId="478"/>
          <ac:spMkLst>
            <pc:docMk/>
            <pc:sldMk cId="1039008139" sldId="300"/>
            <ac:spMk id="6" creationId="{C8DE9B9B-892B-EA32-8EE0-B6C42E342BCA}"/>
          </ac:spMkLst>
        </pc:spChg>
        <pc:spChg chg="del">
          <ac:chgData name="尾嵜 成真" userId="dd95f81a979e9056" providerId="LiveId" clId="{40B48392-F97D-41B7-BE8A-0DF3981E1B94}" dt="2022-12-03T12:56:43.831" v="83" actId="478"/>
          <ac:spMkLst>
            <pc:docMk/>
            <pc:sldMk cId="1039008139" sldId="300"/>
            <ac:spMk id="7" creationId="{391B6CD8-7A7A-2F06-12EC-B027602885E6}"/>
          </ac:spMkLst>
        </pc:spChg>
        <pc:spChg chg="del">
          <ac:chgData name="尾嵜 成真" userId="dd95f81a979e9056" providerId="LiveId" clId="{40B48392-F97D-41B7-BE8A-0DF3981E1B94}" dt="2022-12-03T12:56:40.148" v="81" actId="478"/>
          <ac:spMkLst>
            <pc:docMk/>
            <pc:sldMk cId="1039008139" sldId="300"/>
            <ac:spMk id="8" creationId="{22FDE48D-1DA7-7E96-043B-B8B68C8C33E5}"/>
          </ac:spMkLst>
        </pc:spChg>
        <pc:spChg chg="add mod">
          <ac:chgData name="尾嵜 成真" userId="dd95f81a979e9056" providerId="LiveId" clId="{40B48392-F97D-41B7-BE8A-0DF3981E1B94}" dt="2022-12-03T12:57:05.674" v="88" actId="1076"/>
          <ac:spMkLst>
            <pc:docMk/>
            <pc:sldMk cId="1039008139" sldId="300"/>
            <ac:spMk id="9" creationId="{2B44022D-E7CB-5693-BAAE-CF31B7FE1B3A}"/>
          </ac:spMkLst>
        </pc:spChg>
        <pc:spChg chg="add mod">
          <ac:chgData name="尾嵜 成真" userId="dd95f81a979e9056" providerId="LiveId" clId="{40B48392-F97D-41B7-BE8A-0DF3981E1B94}" dt="2022-12-03T12:56:56.381" v="87" actId="207"/>
          <ac:spMkLst>
            <pc:docMk/>
            <pc:sldMk cId="1039008139" sldId="300"/>
            <ac:spMk id="10" creationId="{21435BBD-3312-25E9-0142-1069654ED5A1}"/>
          </ac:spMkLst>
        </pc:spChg>
        <pc:spChg chg="add mod">
          <ac:chgData name="尾嵜 成真" userId="dd95f81a979e9056" providerId="LiveId" clId="{40B48392-F97D-41B7-BE8A-0DF3981E1B94}" dt="2022-12-03T12:56:56.381" v="87" actId="207"/>
          <ac:spMkLst>
            <pc:docMk/>
            <pc:sldMk cId="1039008139" sldId="300"/>
            <ac:spMk id="11" creationId="{90AFE645-B7B5-9860-869C-1A1C025C7850}"/>
          </ac:spMkLst>
        </pc:spChg>
        <pc:spChg chg="del">
          <ac:chgData name="尾嵜 成真" userId="dd95f81a979e9056" providerId="LiveId" clId="{40B48392-F97D-41B7-BE8A-0DF3981E1B94}" dt="2022-12-03T12:56:40.148" v="81" actId="478"/>
          <ac:spMkLst>
            <pc:docMk/>
            <pc:sldMk cId="1039008139" sldId="300"/>
            <ac:spMk id="14" creationId="{D5BC2787-714A-E6B9-F352-237A0E2C9661}"/>
          </ac:spMkLst>
        </pc:spChg>
        <pc:spChg chg="add mod">
          <ac:chgData name="尾嵜 成真" userId="dd95f81a979e9056" providerId="LiveId" clId="{40B48392-F97D-41B7-BE8A-0DF3981E1B94}" dt="2022-12-03T12:56:56.381" v="87" actId="207"/>
          <ac:spMkLst>
            <pc:docMk/>
            <pc:sldMk cId="1039008139" sldId="300"/>
            <ac:spMk id="18" creationId="{9BC4341A-A9BD-D476-1356-688E8C9301BD}"/>
          </ac:spMkLst>
        </pc:spChg>
        <pc:spChg chg="add mod">
          <ac:chgData name="尾嵜 成真" userId="dd95f81a979e9056" providerId="LiveId" clId="{40B48392-F97D-41B7-BE8A-0DF3981E1B94}" dt="2022-12-03T12:56:56.381" v="87" actId="207"/>
          <ac:spMkLst>
            <pc:docMk/>
            <pc:sldMk cId="1039008139" sldId="300"/>
            <ac:spMk id="19" creationId="{0751EF31-4B27-B13D-83DF-296C2742639E}"/>
          </ac:spMkLst>
        </pc:spChg>
        <pc:spChg chg="add mod">
          <ac:chgData name="尾嵜 成真" userId="dd95f81a979e9056" providerId="LiveId" clId="{40B48392-F97D-41B7-BE8A-0DF3981E1B94}" dt="2022-12-03T12:56:56.381" v="87" actId="207"/>
          <ac:spMkLst>
            <pc:docMk/>
            <pc:sldMk cId="1039008139" sldId="300"/>
            <ac:spMk id="21" creationId="{6DA66A04-2069-8EBE-CA5B-F59478DDF15C}"/>
          </ac:spMkLst>
        </pc:spChg>
        <pc:spChg chg="add mod">
          <ac:chgData name="尾嵜 成真" userId="dd95f81a979e9056" providerId="LiveId" clId="{40B48392-F97D-41B7-BE8A-0DF3981E1B94}" dt="2022-12-03T12:56:56.381" v="87" actId="207"/>
          <ac:spMkLst>
            <pc:docMk/>
            <pc:sldMk cId="1039008139" sldId="300"/>
            <ac:spMk id="22" creationId="{AB18E9CC-2528-8616-8DC7-93C995C268A4}"/>
          </ac:spMkLst>
        </pc:spChg>
        <pc:spChg chg="add mod">
          <ac:chgData name="尾嵜 成真" userId="dd95f81a979e9056" providerId="LiveId" clId="{40B48392-F97D-41B7-BE8A-0DF3981E1B94}" dt="2022-12-03T12:56:56.381" v="87" actId="207"/>
          <ac:spMkLst>
            <pc:docMk/>
            <pc:sldMk cId="1039008139" sldId="300"/>
            <ac:spMk id="23" creationId="{4C95B3D8-9F6A-9E6A-69D4-2D5D76C3A05D}"/>
          </ac:spMkLst>
        </pc:spChg>
        <pc:spChg chg="add mod">
          <ac:chgData name="尾嵜 成真" userId="dd95f81a979e9056" providerId="LiveId" clId="{40B48392-F97D-41B7-BE8A-0DF3981E1B94}" dt="2022-12-03T12:56:56.381" v="87" actId="207"/>
          <ac:spMkLst>
            <pc:docMk/>
            <pc:sldMk cId="1039008139" sldId="300"/>
            <ac:spMk id="24" creationId="{7E344BD6-2CBF-F804-409B-C818F0CD5E7C}"/>
          </ac:spMkLst>
        </pc:spChg>
        <pc:spChg chg="add mod">
          <ac:chgData name="尾嵜 成真" userId="dd95f81a979e9056" providerId="LiveId" clId="{40B48392-F97D-41B7-BE8A-0DF3981E1B94}" dt="2022-12-03T12:56:56.381" v="87" actId="207"/>
          <ac:spMkLst>
            <pc:docMk/>
            <pc:sldMk cId="1039008139" sldId="300"/>
            <ac:spMk id="25" creationId="{2BA7C864-1EC4-6EE3-3F14-A404A8F52B39}"/>
          </ac:spMkLst>
        </pc:spChg>
        <pc:spChg chg="add mod">
          <ac:chgData name="尾嵜 成真" userId="dd95f81a979e9056" providerId="LiveId" clId="{40B48392-F97D-41B7-BE8A-0DF3981E1B94}" dt="2022-12-03T12:56:56.381" v="87" actId="207"/>
          <ac:spMkLst>
            <pc:docMk/>
            <pc:sldMk cId="1039008139" sldId="300"/>
            <ac:spMk id="26" creationId="{A4578390-A677-2E7E-5225-A78ED4416DA7}"/>
          </ac:spMkLst>
        </pc:spChg>
        <pc:spChg chg="add mod">
          <ac:chgData name="尾嵜 成真" userId="dd95f81a979e9056" providerId="LiveId" clId="{40B48392-F97D-41B7-BE8A-0DF3981E1B94}" dt="2022-12-03T12:56:56.381" v="87" actId="207"/>
          <ac:spMkLst>
            <pc:docMk/>
            <pc:sldMk cId="1039008139" sldId="300"/>
            <ac:spMk id="27" creationId="{264D0C96-D733-F358-0471-B46ACED3C28E}"/>
          </ac:spMkLst>
        </pc:spChg>
        <pc:picChg chg="add mod">
          <ac:chgData name="尾嵜 成真" userId="dd95f81a979e9056" providerId="LiveId" clId="{40B48392-F97D-41B7-BE8A-0DF3981E1B94}" dt="2022-12-03T12:56:48.947" v="85"/>
          <ac:picMkLst>
            <pc:docMk/>
            <pc:sldMk cId="1039008139" sldId="300"/>
            <ac:picMk id="12" creationId="{EA28D94A-F670-3021-51A1-ABE0682734A0}"/>
          </ac:picMkLst>
        </pc:picChg>
        <pc:picChg chg="add mod">
          <ac:chgData name="尾嵜 成真" userId="dd95f81a979e9056" providerId="LiveId" clId="{40B48392-F97D-41B7-BE8A-0DF3981E1B94}" dt="2022-12-03T12:56:48.947" v="85"/>
          <ac:picMkLst>
            <pc:docMk/>
            <pc:sldMk cId="1039008139" sldId="300"/>
            <ac:picMk id="13" creationId="{2CE990BC-3E3F-0F88-9FF9-70FFA317634A}"/>
          </ac:picMkLst>
        </pc:picChg>
        <pc:picChg chg="add mod">
          <ac:chgData name="尾嵜 成真" userId="dd95f81a979e9056" providerId="LiveId" clId="{40B48392-F97D-41B7-BE8A-0DF3981E1B94}" dt="2022-12-03T12:56:48.947" v="85"/>
          <ac:picMkLst>
            <pc:docMk/>
            <pc:sldMk cId="1039008139" sldId="300"/>
            <ac:picMk id="15" creationId="{4ADF3C97-6FE0-4FA6-BF40-56FCE2AA12AF}"/>
          </ac:picMkLst>
        </pc:picChg>
        <pc:picChg chg="add mod">
          <ac:chgData name="尾嵜 成真" userId="dd95f81a979e9056" providerId="LiveId" clId="{40B48392-F97D-41B7-BE8A-0DF3981E1B94}" dt="2022-12-03T12:56:48.947" v="85"/>
          <ac:picMkLst>
            <pc:docMk/>
            <pc:sldMk cId="1039008139" sldId="300"/>
            <ac:picMk id="16" creationId="{A0286681-16AD-7C1B-B1E9-0A05D4DD176B}"/>
          </ac:picMkLst>
        </pc:picChg>
        <pc:picChg chg="add mod">
          <ac:chgData name="尾嵜 成真" userId="dd95f81a979e9056" providerId="LiveId" clId="{40B48392-F97D-41B7-BE8A-0DF3981E1B94}" dt="2022-12-03T12:56:48.947" v="85"/>
          <ac:picMkLst>
            <pc:docMk/>
            <pc:sldMk cId="1039008139" sldId="300"/>
            <ac:picMk id="17" creationId="{AB515144-558A-9376-1296-6CCB52FEA0B8}"/>
          </ac:picMkLst>
        </pc:picChg>
        <pc:picChg chg="add mod">
          <ac:chgData name="尾嵜 成真" userId="dd95f81a979e9056" providerId="LiveId" clId="{40B48392-F97D-41B7-BE8A-0DF3981E1B94}" dt="2022-12-03T12:56:48.947" v="85"/>
          <ac:picMkLst>
            <pc:docMk/>
            <pc:sldMk cId="1039008139" sldId="300"/>
            <ac:picMk id="20" creationId="{EC56893C-5DB5-08C5-1484-7B2B74FADAA9}"/>
          </ac:picMkLst>
        </pc:picChg>
      </pc:sldChg>
      <pc:sldChg chg="add del">
        <pc:chgData name="尾嵜 成真" userId="dd95f81a979e9056" providerId="LiveId" clId="{40B48392-F97D-41B7-BE8A-0DF3981E1B94}" dt="2022-12-03T12:51:03.479" v="25" actId="47"/>
        <pc:sldMkLst>
          <pc:docMk/>
          <pc:sldMk cId="2849387055" sldId="300"/>
        </pc:sldMkLst>
      </pc:sldChg>
      <pc:sldChg chg="addSp delSp modSp add mod">
        <pc:chgData name="尾嵜 成真" userId="dd95f81a979e9056" providerId="LiveId" clId="{40B48392-F97D-41B7-BE8A-0DF3981E1B94}" dt="2022-12-03T13:05:36.427" v="136" actId="947"/>
        <pc:sldMkLst>
          <pc:docMk/>
          <pc:sldMk cId="812236802" sldId="301"/>
        </pc:sldMkLst>
        <pc:spChg chg="add mod">
          <ac:chgData name="尾嵜 成真" userId="dd95f81a979e9056" providerId="LiveId" clId="{40B48392-F97D-41B7-BE8A-0DF3981E1B94}" dt="2022-12-03T12:57:59.668" v="95" actId="1076"/>
          <ac:spMkLst>
            <pc:docMk/>
            <pc:sldMk cId="812236802" sldId="301"/>
            <ac:spMk id="2" creationId="{4043A7F3-440D-FFC9-41A3-AC9C75B0FDA9}"/>
          </ac:spMkLst>
        </pc:spChg>
        <pc:spChg chg="mod">
          <ac:chgData name="尾嵜 成真" userId="dd95f81a979e9056" providerId="LiveId" clId="{40B48392-F97D-41B7-BE8A-0DF3981E1B94}" dt="2022-12-03T13:05:36.427" v="136" actId="947"/>
          <ac:spMkLst>
            <pc:docMk/>
            <pc:sldMk cId="812236802" sldId="301"/>
            <ac:spMk id="10" creationId="{4C8D8093-D708-E46A-39FD-79BFCCF8875B}"/>
          </ac:spMkLst>
        </pc:spChg>
        <pc:spChg chg="mod">
          <ac:chgData name="尾嵜 成真" userId="dd95f81a979e9056" providerId="LiveId" clId="{40B48392-F97D-41B7-BE8A-0DF3981E1B94}" dt="2022-12-03T12:57:47.245" v="93"/>
          <ac:spMkLst>
            <pc:docMk/>
            <pc:sldMk cId="812236802" sldId="301"/>
            <ac:spMk id="12" creationId="{DEAE85ED-D608-8E1E-7E58-4B117E739BEC}"/>
          </ac:spMkLst>
        </pc:spChg>
        <pc:spChg chg="del">
          <ac:chgData name="尾嵜 成真" userId="dd95f81a979e9056" providerId="LiveId" clId="{40B48392-F97D-41B7-BE8A-0DF3981E1B94}" dt="2022-12-03T12:57:40.491" v="92" actId="478"/>
          <ac:spMkLst>
            <pc:docMk/>
            <pc:sldMk cId="812236802" sldId="301"/>
            <ac:spMk id="13" creationId="{0244B180-1672-8661-90DA-D123168CF0A7}"/>
          </ac:spMkLst>
        </pc:spChg>
        <pc:picChg chg="del">
          <ac:chgData name="尾嵜 成真" userId="dd95f81a979e9056" providerId="LiveId" clId="{40B48392-F97D-41B7-BE8A-0DF3981E1B94}" dt="2022-12-03T12:57:38.869" v="91" actId="478"/>
          <ac:picMkLst>
            <pc:docMk/>
            <pc:sldMk cId="812236802" sldId="301"/>
            <ac:picMk id="15" creationId="{437CCD98-45A1-E906-F67F-A58887BF49B5}"/>
          </ac:picMkLst>
        </pc:picChg>
      </pc:sldChg>
      <pc:sldChg chg="add del">
        <pc:chgData name="尾嵜 成真" userId="dd95f81a979e9056" providerId="LiveId" clId="{40B48392-F97D-41B7-BE8A-0DF3981E1B94}" dt="2022-12-03T12:51:02.910" v="24" actId="47"/>
        <pc:sldMkLst>
          <pc:docMk/>
          <pc:sldMk cId="1279946782" sldId="301"/>
        </pc:sldMkLst>
      </pc:sldChg>
      <pc:sldChg chg="addSp delSp modSp add mod">
        <pc:chgData name="尾嵜 成真" userId="dd95f81a979e9056" providerId="LiveId" clId="{40B48392-F97D-41B7-BE8A-0DF3981E1B94}" dt="2022-12-03T13:08:51.254" v="150" actId="1076"/>
        <pc:sldMkLst>
          <pc:docMk/>
          <pc:sldMk cId="1868244200" sldId="302"/>
        </pc:sldMkLst>
        <pc:spChg chg="del">
          <ac:chgData name="尾嵜 成真" userId="dd95f81a979e9056" providerId="LiveId" clId="{40B48392-F97D-41B7-BE8A-0DF3981E1B94}" dt="2022-12-03T13:00:53.424" v="113" actId="478"/>
          <ac:spMkLst>
            <pc:docMk/>
            <pc:sldMk cId="1868244200" sldId="302"/>
            <ac:spMk id="2" creationId="{4043A7F3-440D-FFC9-41A3-AC9C75B0FDA9}"/>
          </ac:spMkLst>
        </pc:spChg>
        <pc:spChg chg="add mod">
          <ac:chgData name="尾嵜 成真" userId="dd95f81a979e9056" providerId="LiveId" clId="{40B48392-F97D-41B7-BE8A-0DF3981E1B94}" dt="2022-12-03T13:01:23.673" v="115" actId="208"/>
          <ac:spMkLst>
            <pc:docMk/>
            <pc:sldMk cId="1868244200" sldId="302"/>
            <ac:spMk id="8" creationId="{2DD49905-E6B6-1868-793C-31324259B429}"/>
          </ac:spMkLst>
        </pc:spChg>
        <pc:spChg chg="add mod">
          <ac:chgData name="尾嵜 成真" userId="dd95f81a979e9056" providerId="LiveId" clId="{40B48392-F97D-41B7-BE8A-0DF3981E1B94}" dt="2022-12-03T13:01:28.588" v="116" actId="207"/>
          <ac:spMkLst>
            <pc:docMk/>
            <pc:sldMk cId="1868244200" sldId="302"/>
            <ac:spMk id="9" creationId="{D2BE1B33-034E-0756-47A2-5057F1C3DE95}"/>
          </ac:spMkLst>
        </pc:spChg>
        <pc:spChg chg="mod">
          <ac:chgData name="尾嵜 成真" userId="dd95f81a979e9056" providerId="LiveId" clId="{40B48392-F97D-41B7-BE8A-0DF3981E1B94}" dt="2022-12-03T13:06:03.409" v="137" actId="947"/>
          <ac:spMkLst>
            <pc:docMk/>
            <pc:sldMk cId="1868244200" sldId="302"/>
            <ac:spMk id="10" creationId="{4C8D8093-D708-E46A-39FD-79BFCCF8875B}"/>
          </ac:spMkLst>
        </pc:spChg>
        <pc:spChg chg="mod">
          <ac:chgData name="尾嵜 成真" userId="dd95f81a979e9056" providerId="LiveId" clId="{40B48392-F97D-41B7-BE8A-0DF3981E1B94}" dt="2022-12-03T12:59:30.234" v="111" actId="20577"/>
          <ac:spMkLst>
            <pc:docMk/>
            <pc:sldMk cId="1868244200" sldId="302"/>
            <ac:spMk id="11" creationId="{8F4012D2-E45B-57FF-3B8C-E8092847CB68}"/>
          </ac:spMkLst>
        </pc:spChg>
        <pc:spChg chg="mod">
          <ac:chgData name="尾嵜 成真" userId="dd95f81a979e9056" providerId="LiveId" clId="{40B48392-F97D-41B7-BE8A-0DF3981E1B94}" dt="2022-12-03T12:58:40.155" v="104" actId="255"/>
          <ac:spMkLst>
            <pc:docMk/>
            <pc:sldMk cId="1868244200" sldId="302"/>
            <ac:spMk id="12" creationId="{DEAE85ED-D608-8E1E-7E58-4B117E739BEC}"/>
          </ac:spMkLst>
        </pc:spChg>
        <pc:spChg chg="add mod">
          <ac:chgData name="尾嵜 成真" userId="dd95f81a979e9056" providerId="LiveId" clId="{40B48392-F97D-41B7-BE8A-0DF3981E1B94}" dt="2022-12-03T13:08:33.066" v="149" actId="207"/>
          <ac:spMkLst>
            <pc:docMk/>
            <pc:sldMk cId="1868244200" sldId="302"/>
            <ac:spMk id="14" creationId="{68EAF5E1-21FE-01DC-738B-F9B4AF4E127A}"/>
          </ac:spMkLst>
        </pc:spChg>
        <pc:spChg chg="add mod">
          <ac:chgData name="尾嵜 成真" userId="dd95f81a979e9056" providerId="LiveId" clId="{40B48392-F97D-41B7-BE8A-0DF3981E1B94}" dt="2022-12-03T13:08:28.739" v="148" actId="207"/>
          <ac:spMkLst>
            <pc:docMk/>
            <pc:sldMk cId="1868244200" sldId="302"/>
            <ac:spMk id="15" creationId="{DF143790-35BE-971B-832F-16498C47766A}"/>
          </ac:spMkLst>
        </pc:spChg>
        <pc:spChg chg="add mod">
          <ac:chgData name="尾嵜 成真" userId="dd95f81a979e9056" providerId="LiveId" clId="{40B48392-F97D-41B7-BE8A-0DF3981E1B94}" dt="2022-12-03T13:01:02.462" v="114"/>
          <ac:spMkLst>
            <pc:docMk/>
            <pc:sldMk cId="1868244200" sldId="302"/>
            <ac:spMk id="16" creationId="{AA75D50B-7360-374F-A67D-5AA84067482E}"/>
          </ac:spMkLst>
        </pc:spChg>
        <pc:spChg chg="add mod">
          <ac:chgData name="尾嵜 成真" userId="dd95f81a979e9056" providerId="LiveId" clId="{40B48392-F97D-41B7-BE8A-0DF3981E1B94}" dt="2022-12-03T13:08:51.254" v="150" actId="1076"/>
          <ac:spMkLst>
            <pc:docMk/>
            <pc:sldMk cId="1868244200" sldId="302"/>
            <ac:spMk id="17" creationId="{E0828B0C-2111-364A-0989-F8F02EE0B49D}"/>
          </ac:spMkLst>
        </pc:spChg>
        <pc:spChg chg="add mod">
          <ac:chgData name="尾嵜 成真" userId="dd95f81a979e9056" providerId="LiveId" clId="{40B48392-F97D-41B7-BE8A-0DF3981E1B94}" dt="2022-12-03T13:01:02.462" v="114"/>
          <ac:spMkLst>
            <pc:docMk/>
            <pc:sldMk cId="1868244200" sldId="302"/>
            <ac:spMk id="18" creationId="{053690F9-08CF-7CE2-2611-241960EC4E36}"/>
          </ac:spMkLst>
        </pc:spChg>
        <pc:spChg chg="add mod">
          <ac:chgData name="尾嵜 成真" userId="dd95f81a979e9056" providerId="LiveId" clId="{40B48392-F97D-41B7-BE8A-0DF3981E1B94}" dt="2022-12-03T13:08:02.581" v="145" actId="14100"/>
          <ac:spMkLst>
            <pc:docMk/>
            <pc:sldMk cId="1868244200" sldId="302"/>
            <ac:spMk id="19" creationId="{2CCF2BF0-028F-40AF-F6F9-151C2B97B199}"/>
          </ac:spMkLst>
        </pc:spChg>
        <pc:spChg chg="add mod">
          <ac:chgData name="尾嵜 成真" userId="dd95f81a979e9056" providerId="LiveId" clId="{40B48392-F97D-41B7-BE8A-0DF3981E1B94}" dt="2022-12-03T13:01:32.449" v="117" actId="207"/>
          <ac:spMkLst>
            <pc:docMk/>
            <pc:sldMk cId="1868244200" sldId="302"/>
            <ac:spMk id="20" creationId="{65576B8D-9A16-C31B-FDC6-6C17472803D2}"/>
          </ac:spMkLst>
        </pc:spChg>
        <pc:picChg chg="add mod">
          <ac:chgData name="尾嵜 成真" userId="dd95f81a979e9056" providerId="LiveId" clId="{40B48392-F97D-41B7-BE8A-0DF3981E1B94}" dt="2022-12-03T13:01:02.462" v="114"/>
          <ac:picMkLst>
            <pc:docMk/>
            <pc:sldMk cId="1868244200" sldId="302"/>
            <ac:picMk id="3" creationId="{665BDD73-D2A6-1386-5198-B9269AF8545A}"/>
          </ac:picMkLst>
        </pc:picChg>
        <pc:picChg chg="add mod">
          <ac:chgData name="尾嵜 成真" userId="dd95f81a979e9056" providerId="LiveId" clId="{40B48392-F97D-41B7-BE8A-0DF3981E1B94}" dt="2022-12-03T13:01:02.462" v="114"/>
          <ac:picMkLst>
            <pc:docMk/>
            <pc:sldMk cId="1868244200" sldId="302"/>
            <ac:picMk id="4" creationId="{50C1165C-1F8A-318F-55D1-2AD0A5E942DF}"/>
          </ac:picMkLst>
        </pc:picChg>
        <pc:picChg chg="add mod">
          <ac:chgData name="尾嵜 成真" userId="dd95f81a979e9056" providerId="LiveId" clId="{40B48392-F97D-41B7-BE8A-0DF3981E1B94}" dt="2022-12-03T13:01:02.462" v="114"/>
          <ac:picMkLst>
            <pc:docMk/>
            <pc:sldMk cId="1868244200" sldId="302"/>
            <ac:picMk id="5" creationId="{B279A9FB-A669-9F5B-E89D-13367B6308BF}"/>
          </ac:picMkLst>
        </pc:picChg>
        <pc:picChg chg="add mod">
          <ac:chgData name="尾嵜 成真" userId="dd95f81a979e9056" providerId="LiveId" clId="{40B48392-F97D-41B7-BE8A-0DF3981E1B94}" dt="2022-12-03T13:08:51.254" v="150" actId="1076"/>
          <ac:picMkLst>
            <pc:docMk/>
            <pc:sldMk cId="1868244200" sldId="302"/>
            <ac:picMk id="6" creationId="{B6E9F926-573E-9AE8-7C94-300115D7E506}"/>
          </ac:picMkLst>
        </pc:picChg>
        <pc:picChg chg="add mod">
          <ac:chgData name="尾嵜 成真" userId="dd95f81a979e9056" providerId="LiveId" clId="{40B48392-F97D-41B7-BE8A-0DF3981E1B94}" dt="2022-12-03T13:01:02.462" v="114"/>
          <ac:picMkLst>
            <pc:docMk/>
            <pc:sldMk cId="1868244200" sldId="302"/>
            <ac:picMk id="7" creationId="{6567388B-FD08-E6E3-799E-EA5A66028E17}"/>
          </ac:picMkLst>
        </pc:picChg>
        <pc:picChg chg="add mod">
          <ac:chgData name="尾嵜 成真" userId="dd95f81a979e9056" providerId="LiveId" clId="{40B48392-F97D-41B7-BE8A-0DF3981E1B94}" dt="2022-12-03T13:01:02.462" v="114"/>
          <ac:picMkLst>
            <pc:docMk/>
            <pc:sldMk cId="1868244200" sldId="302"/>
            <ac:picMk id="13" creationId="{DA497B30-F863-1E11-0DE3-8457582A0E45}"/>
          </ac:picMkLst>
        </pc:picChg>
      </pc:sldChg>
      <pc:sldChg chg="add del">
        <pc:chgData name="尾嵜 成真" userId="dd95f81a979e9056" providerId="LiveId" clId="{40B48392-F97D-41B7-BE8A-0DF3981E1B94}" dt="2022-12-03T12:51:04.473" v="27" actId="47"/>
        <pc:sldMkLst>
          <pc:docMk/>
          <pc:sldMk cId="4185244315" sldId="302"/>
        </pc:sldMkLst>
      </pc:sldChg>
      <pc:sldChg chg="add del">
        <pc:chgData name="尾嵜 成真" userId="dd95f81a979e9056" providerId="LiveId" clId="{40B48392-F97D-41B7-BE8A-0DF3981E1B94}" dt="2022-12-03T12:51:03.966" v="26" actId="47"/>
        <pc:sldMkLst>
          <pc:docMk/>
          <pc:sldMk cId="440371486" sldId="303"/>
        </pc:sldMkLst>
      </pc:sldChg>
      <pc:sldChg chg="add del">
        <pc:chgData name="尾嵜 成真" userId="dd95f81a979e9056" providerId="LiveId" clId="{40B48392-F97D-41B7-BE8A-0DF3981E1B94}" dt="2022-12-03T12:51:05.550" v="29" actId="47"/>
        <pc:sldMkLst>
          <pc:docMk/>
          <pc:sldMk cId="4045972463" sldId="304"/>
        </pc:sldMkLst>
      </pc:sldChg>
      <pc:sldChg chg="add del">
        <pc:chgData name="尾嵜 成真" userId="dd95f81a979e9056" providerId="LiveId" clId="{40B48392-F97D-41B7-BE8A-0DF3981E1B94}" dt="2022-12-03T12:51:04.903" v="28" actId="47"/>
        <pc:sldMkLst>
          <pc:docMk/>
          <pc:sldMk cId="4014573798" sldId="305"/>
        </pc:sldMkLst>
      </pc:sldChg>
      <pc:sldChg chg="add del">
        <pc:chgData name="尾嵜 成真" userId="dd95f81a979e9056" providerId="LiveId" clId="{40B48392-F97D-41B7-BE8A-0DF3981E1B94}" dt="2022-12-03T12:51:06.588" v="30" actId="47"/>
        <pc:sldMkLst>
          <pc:docMk/>
          <pc:sldMk cId="1258243607" sldId="306"/>
        </pc:sldMkLst>
      </pc:sldChg>
      <pc:sldChg chg="add del">
        <pc:chgData name="尾嵜 成真" userId="dd95f81a979e9056" providerId="LiveId" clId="{40B48392-F97D-41B7-BE8A-0DF3981E1B94}" dt="2022-12-03T12:51:07.395" v="31" actId="47"/>
        <pc:sldMkLst>
          <pc:docMk/>
          <pc:sldMk cId="2688923453" sldId="307"/>
        </pc:sldMkLst>
      </pc:sldChg>
    </pc:docChg>
  </pc:docChgLst>
  <pc:docChgLst>
    <pc:chgData name="尾嵜 成真" userId="dd95f81a979e9056" providerId="LiveId" clId="{CDA21BDE-563E-44C9-826A-4ED92E3D6D3A}"/>
    <pc:docChg chg="undo redo custSel addSld delSld modSld sldOrd">
      <pc:chgData name="尾嵜 成真" userId="dd95f81a979e9056" providerId="LiveId" clId="{CDA21BDE-563E-44C9-826A-4ED92E3D6D3A}" dt="2023-01-08T08:03:21.952" v="9493"/>
      <pc:docMkLst>
        <pc:docMk/>
      </pc:docMkLst>
      <pc:sldChg chg="addSp delSp modSp mod">
        <pc:chgData name="尾嵜 成真" userId="dd95f81a979e9056" providerId="LiveId" clId="{CDA21BDE-563E-44C9-826A-4ED92E3D6D3A}" dt="2023-01-08T08:03:21.952" v="9493"/>
        <pc:sldMkLst>
          <pc:docMk/>
          <pc:sldMk cId="0" sldId="259"/>
        </pc:sldMkLst>
        <pc:spChg chg="mod">
          <ac:chgData name="尾嵜 成真" userId="dd95f81a979e9056" providerId="LiveId" clId="{CDA21BDE-563E-44C9-826A-4ED92E3D6D3A}" dt="2023-01-08T08:02:36.095" v="9471"/>
          <ac:spMkLst>
            <pc:docMk/>
            <pc:sldMk cId="0" sldId="259"/>
            <ac:spMk id="5" creationId="{FD830EDF-0AE0-07AC-3408-C14707F98F7C}"/>
          </ac:spMkLst>
        </pc:spChg>
        <pc:spChg chg="mod">
          <ac:chgData name="尾嵜 成真" userId="dd95f81a979e9056" providerId="LiveId" clId="{CDA21BDE-563E-44C9-826A-4ED92E3D6D3A}" dt="2023-01-08T08:02:36.095" v="9471"/>
          <ac:spMkLst>
            <pc:docMk/>
            <pc:sldMk cId="0" sldId="259"/>
            <ac:spMk id="6" creationId="{5E8DF250-E2E1-463A-1CFB-606AA0029019}"/>
          </ac:spMkLst>
        </pc:spChg>
        <pc:spChg chg="del">
          <ac:chgData name="尾嵜 成真" userId="dd95f81a979e9056" providerId="LiveId" clId="{CDA21BDE-563E-44C9-826A-4ED92E3D6D3A}" dt="2023-01-08T08:02:35.913" v="9470" actId="478"/>
          <ac:spMkLst>
            <pc:docMk/>
            <pc:sldMk cId="0" sldId="259"/>
            <ac:spMk id="7" creationId="{868586D0-495E-0042-21C8-6D9C53F32F5A}"/>
          </ac:spMkLst>
        </pc:spChg>
        <pc:spChg chg="mod">
          <ac:chgData name="尾嵜 成真" userId="dd95f81a979e9056" providerId="LiveId" clId="{CDA21BDE-563E-44C9-826A-4ED92E3D6D3A}" dt="2023-01-08T08:02:36.095" v="9471"/>
          <ac:spMkLst>
            <pc:docMk/>
            <pc:sldMk cId="0" sldId="259"/>
            <ac:spMk id="8" creationId="{E222909A-9036-F7D3-BE09-C025DCAE0646}"/>
          </ac:spMkLst>
        </pc:spChg>
        <pc:spChg chg="mod">
          <ac:chgData name="尾嵜 成真" userId="dd95f81a979e9056" providerId="LiveId" clId="{CDA21BDE-563E-44C9-826A-4ED92E3D6D3A}" dt="2023-01-08T08:02:36.095" v="9471"/>
          <ac:spMkLst>
            <pc:docMk/>
            <pc:sldMk cId="0" sldId="259"/>
            <ac:spMk id="10" creationId="{1672DA89-349C-8309-A511-350F09352493}"/>
          </ac:spMkLst>
        </pc:spChg>
        <pc:spChg chg="mod">
          <ac:chgData name="尾嵜 成真" userId="dd95f81a979e9056" providerId="LiveId" clId="{CDA21BDE-563E-44C9-826A-4ED92E3D6D3A}" dt="2023-01-08T08:02:36.095" v="9471"/>
          <ac:spMkLst>
            <pc:docMk/>
            <pc:sldMk cId="0" sldId="259"/>
            <ac:spMk id="11" creationId="{A46567DC-FCEE-BEBC-E1EF-A6D636BCEE40}"/>
          </ac:spMkLst>
        </pc:spChg>
        <pc:spChg chg="mod">
          <ac:chgData name="尾嵜 成真" userId="dd95f81a979e9056" providerId="LiveId" clId="{CDA21BDE-563E-44C9-826A-4ED92E3D6D3A}" dt="2023-01-08T08:02:36.095" v="9471"/>
          <ac:spMkLst>
            <pc:docMk/>
            <pc:sldMk cId="0" sldId="259"/>
            <ac:spMk id="13" creationId="{876820BD-90E4-79F3-3708-6452A8E8AB28}"/>
          </ac:spMkLst>
        </pc:spChg>
        <pc:spChg chg="mod">
          <ac:chgData name="尾嵜 成真" userId="dd95f81a979e9056" providerId="LiveId" clId="{CDA21BDE-563E-44C9-826A-4ED92E3D6D3A}" dt="2023-01-08T08:02:36.095" v="9471"/>
          <ac:spMkLst>
            <pc:docMk/>
            <pc:sldMk cId="0" sldId="259"/>
            <ac:spMk id="14" creationId="{84B8BDC7-3A1E-7358-7651-F75675669039}"/>
          </ac:spMkLst>
        </pc:spChg>
        <pc:spChg chg="mod">
          <ac:chgData name="尾嵜 成真" userId="dd95f81a979e9056" providerId="LiveId" clId="{CDA21BDE-563E-44C9-826A-4ED92E3D6D3A}" dt="2023-01-08T08:02:36.095" v="9471"/>
          <ac:spMkLst>
            <pc:docMk/>
            <pc:sldMk cId="0" sldId="259"/>
            <ac:spMk id="16" creationId="{28B2A99B-06B7-7194-14A2-260C9E93F2DD}"/>
          </ac:spMkLst>
        </pc:spChg>
        <pc:spChg chg="mod">
          <ac:chgData name="尾嵜 成真" userId="dd95f81a979e9056" providerId="LiveId" clId="{CDA21BDE-563E-44C9-826A-4ED92E3D6D3A}" dt="2023-01-08T08:02:36.095" v="9471"/>
          <ac:spMkLst>
            <pc:docMk/>
            <pc:sldMk cId="0" sldId="259"/>
            <ac:spMk id="17" creationId="{ADA89448-5159-F66C-80CE-8F46B466264C}"/>
          </ac:spMkLst>
        </pc:spChg>
        <pc:spChg chg="add mod">
          <ac:chgData name="尾嵜 成真" userId="dd95f81a979e9056" providerId="LiveId" clId="{CDA21BDE-563E-44C9-826A-4ED92E3D6D3A}" dt="2023-01-08T08:02:58.088" v="9480" actId="20577"/>
          <ac:spMkLst>
            <pc:docMk/>
            <pc:sldMk cId="0" sldId="259"/>
            <ac:spMk id="19" creationId="{C6CA1394-23CE-E914-905A-097451AC4BCF}"/>
          </ac:spMkLst>
        </pc:spChg>
        <pc:spChg chg="add mod">
          <ac:chgData name="尾嵜 成真" userId="dd95f81a979e9056" providerId="LiveId" clId="{CDA21BDE-563E-44C9-826A-4ED92E3D6D3A}" dt="2023-01-08T08:03:08.483" v="9487" actId="1076"/>
          <ac:spMkLst>
            <pc:docMk/>
            <pc:sldMk cId="0" sldId="259"/>
            <ac:spMk id="22" creationId="{6286828B-49EF-1DB2-95F8-A3227739ECEA}"/>
          </ac:spMkLst>
        </pc:spChg>
        <pc:spChg chg="add mod">
          <ac:chgData name="尾嵜 成真" userId="dd95f81a979e9056" providerId="LiveId" clId="{CDA21BDE-563E-44C9-826A-4ED92E3D6D3A}" dt="2023-01-08T08:03:21.952" v="9493"/>
          <ac:spMkLst>
            <pc:docMk/>
            <pc:sldMk cId="0" sldId="259"/>
            <ac:spMk id="23" creationId="{2E9F8BEE-54A9-4485-30DE-5BD610AD9383}"/>
          </ac:spMkLst>
        </pc:spChg>
        <pc:spChg chg="mod">
          <ac:chgData name="尾嵜 成真" userId="dd95f81a979e9056" providerId="LiveId" clId="{CDA21BDE-563E-44C9-826A-4ED92E3D6D3A}" dt="2023-01-08T08:02:20.162" v="9469" actId="1076"/>
          <ac:spMkLst>
            <pc:docMk/>
            <pc:sldMk cId="0" sldId="259"/>
            <ac:spMk id="27" creationId="{00000000-0000-0000-0000-000000000000}"/>
          </ac:spMkLst>
        </pc:spChg>
        <pc:grpChg chg="del">
          <ac:chgData name="尾嵜 成真" userId="dd95f81a979e9056" providerId="LiveId" clId="{CDA21BDE-563E-44C9-826A-4ED92E3D6D3A}" dt="2023-01-08T08:02:35.913" v="9470" actId="478"/>
          <ac:grpSpMkLst>
            <pc:docMk/>
            <pc:sldMk cId="0" sldId="259"/>
            <ac:grpSpMk id="2" creationId="{F3E18761-6F4D-4A56-A95B-FE9E51163FF2}"/>
          </ac:grpSpMkLst>
        </pc:grpChg>
        <pc:grpChg chg="del">
          <ac:chgData name="尾嵜 成真" userId="dd95f81a979e9056" providerId="LiveId" clId="{CDA21BDE-563E-44C9-826A-4ED92E3D6D3A}" dt="2023-01-08T08:02:35.913" v="9470" actId="478"/>
          <ac:grpSpMkLst>
            <pc:docMk/>
            <pc:sldMk cId="0" sldId="259"/>
            <ac:grpSpMk id="3" creationId="{28D86D72-E7AD-4CA2-BA44-25225DE74CDA}"/>
          </ac:grpSpMkLst>
        </pc:grpChg>
        <pc:grpChg chg="add mod">
          <ac:chgData name="尾嵜 成真" userId="dd95f81a979e9056" providerId="LiveId" clId="{CDA21BDE-563E-44C9-826A-4ED92E3D6D3A}" dt="2023-01-08T08:02:43.337" v="9472" actId="1076"/>
          <ac:grpSpMkLst>
            <pc:docMk/>
            <pc:sldMk cId="0" sldId="259"/>
            <ac:grpSpMk id="4" creationId="{D878DFA1-E3C6-85BD-E041-0F46C006721D}"/>
          </ac:grpSpMkLst>
        </pc:grpChg>
        <pc:grpChg chg="add mod">
          <ac:chgData name="尾嵜 成真" userId="dd95f81a979e9056" providerId="LiveId" clId="{CDA21BDE-563E-44C9-826A-4ED92E3D6D3A}" dt="2023-01-08T08:02:43.337" v="9472" actId="1076"/>
          <ac:grpSpMkLst>
            <pc:docMk/>
            <pc:sldMk cId="0" sldId="259"/>
            <ac:grpSpMk id="9" creationId="{EF7ADAA6-09FB-2358-E4FC-1C2B2AF8D65E}"/>
          </ac:grpSpMkLst>
        </pc:grpChg>
        <pc:grpChg chg="add mod">
          <ac:chgData name="尾嵜 成真" userId="dd95f81a979e9056" providerId="LiveId" clId="{CDA21BDE-563E-44C9-826A-4ED92E3D6D3A}" dt="2023-01-08T08:02:43.337" v="9472" actId="1076"/>
          <ac:grpSpMkLst>
            <pc:docMk/>
            <pc:sldMk cId="0" sldId="259"/>
            <ac:grpSpMk id="12" creationId="{7932C5DD-8842-00F0-E891-D564ACEDE896}"/>
          </ac:grpSpMkLst>
        </pc:grpChg>
        <pc:grpChg chg="add mod">
          <ac:chgData name="尾嵜 成真" userId="dd95f81a979e9056" providerId="LiveId" clId="{CDA21BDE-563E-44C9-826A-4ED92E3D6D3A}" dt="2023-01-08T08:02:43.337" v="9472" actId="1076"/>
          <ac:grpSpMkLst>
            <pc:docMk/>
            <pc:sldMk cId="0" sldId="259"/>
            <ac:grpSpMk id="15" creationId="{ABF64C8C-9B4C-9D21-9AF5-4477981CD304}"/>
          </ac:grpSpMkLst>
        </pc:grpChg>
      </pc:sldChg>
      <pc:sldChg chg="modSp mod">
        <pc:chgData name="尾嵜 成真" userId="dd95f81a979e9056" providerId="LiveId" clId="{CDA21BDE-563E-44C9-826A-4ED92E3D6D3A}" dt="2023-01-04T12:18:43.619" v="19" actId="1076"/>
        <pc:sldMkLst>
          <pc:docMk/>
          <pc:sldMk cId="0" sldId="293"/>
        </pc:sldMkLst>
        <pc:spChg chg="mod">
          <ac:chgData name="尾嵜 成真" userId="dd95f81a979e9056" providerId="LiveId" clId="{CDA21BDE-563E-44C9-826A-4ED92E3D6D3A}" dt="2023-01-04T12:18:43.619" v="19" actId="1076"/>
          <ac:spMkLst>
            <pc:docMk/>
            <pc:sldMk cId="0" sldId="293"/>
            <ac:spMk id="7" creationId="{00000000-0000-0000-0000-000000000000}"/>
          </ac:spMkLst>
        </pc:spChg>
      </pc:sldChg>
      <pc:sldChg chg="addSp delSp modSp mod">
        <pc:chgData name="尾嵜 成真" userId="dd95f81a979e9056" providerId="LiveId" clId="{CDA21BDE-563E-44C9-826A-4ED92E3D6D3A}" dt="2023-01-04T15:17:25.011" v="1104" actId="14100"/>
        <pc:sldMkLst>
          <pc:docMk/>
          <pc:sldMk cId="4190097553" sldId="303"/>
        </pc:sldMkLst>
        <pc:spChg chg="add del mod">
          <ac:chgData name="尾嵜 成真" userId="dd95f81a979e9056" providerId="LiveId" clId="{CDA21BDE-563E-44C9-826A-4ED92E3D6D3A}" dt="2023-01-04T14:41:56.165" v="396" actId="21"/>
          <ac:spMkLst>
            <pc:docMk/>
            <pc:sldMk cId="4190097553" sldId="303"/>
            <ac:spMk id="7" creationId="{1DAD7CB3-6707-B178-07F9-CF9C063BCEBE}"/>
          </ac:spMkLst>
        </pc:spChg>
        <pc:spChg chg="add del mod">
          <ac:chgData name="尾嵜 成真" userId="dd95f81a979e9056" providerId="LiveId" clId="{CDA21BDE-563E-44C9-826A-4ED92E3D6D3A}" dt="2023-01-04T14:42:36.162" v="406" actId="21"/>
          <ac:spMkLst>
            <pc:docMk/>
            <pc:sldMk cId="4190097553" sldId="303"/>
            <ac:spMk id="10" creationId="{DD038A8F-615D-0E77-D277-A2AFF967B0D7}"/>
          </ac:spMkLst>
        </pc:spChg>
        <pc:spChg chg="mod">
          <ac:chgData name="尾嵜 成真" userId="dd95f81a979e9056" providerId="LiveId" clId="{CDA21BDE-563E-44C9-826A-4ED92E3D6D3A}" dt="2023-01-04T14:58:38.327" v="571" actId="1076"/>
          <ac:spMkLst>
            <pc:docMk/>
            <pc:sldMk cId="4190097553" sldId="303"/>
            <ac:spMk id="11" creationId="{8F4012D2-E45B-57FF-3B8C-E8092847CB68}"/>
          </ac:spMkLst>
        </pc:spChg>
        <pc:spChg chg="add del mod">
          <ac:chgData name="尾嵜 成真" userId="dd95f81a979e9056" providerId="LiveId" clId="{CDA21BDE-563E-44C9-826A-4ED92E3D6D3A}" dt="2023-01-04T14:46:21.159" v="417" actId="21"/>
          <ac:spMkLst>
            <pc:docMk/>
            <pc:sldMk cId="4190097553" sldId="303"/>
            <ac:spMk id="15" creationId="{4DDEEC26-53E6-3D8F-8587-F591B5E52D20}"/>
          </ac:spMkLst>
        </pc:spChg>
        <pc:spChg chg="add del mod">
          <ac:chgData name="尾嵜 成真" userId="dd95f81a979e9056" providerId="LiveId" clId="{CDA21BDE-563E-44C9-826A-4ED92E3D6D3A}" dt="2023-01-04T14:57:33.928" v="558" actId="21"/>
          <ac:spMkLst>
            <pc:docMk/>
            <pc:sldMk cId="4190097553" sldId="303"/>
            <ac:spMk id="18" creationId="{C2CA49C6-90E0-3D92-49D2-125487BBC082}"/>
          </ac:spMkLst>
        </pc:spChg>
        <pc:spChg chg="add del mod">
          <ac:chgData name="尾嵜 成真" userId="dd95f81a979e9056" providerId="LiveId" clId="{CDA21BDE-563E-44C9-826A-4ED92E3D6D3A}" dt="2023-01-04T14:58:44.328" v="572" actId="21"/>
          <ac:spMkLst>
            <pc:docMk/>
            <pc:sldMk cId="4190097553" sldId="303"/>
            <ac:spMk id="21" creationId="{7F9B698E-A140-7553-C696-4481E681F4BB}"/>
          </ac:spMkLst>
        </pc:spChg>
        <pc:spChg chg="mod">
          <ac:chgData name="尾嵜 成真" userId="dd95f81a979e9056" providerId="LiveId" clId="{CDA21BDE-563E-44C9-826A-4ED92E3D6D3A}" dt="2023-01-04T15:17:25.011" v="1104" actId="14100"/>
          <ac:spMkLst>
            <pc:docMk/>
            <pc:sldMk cId="4190097553" sldId="303"/>
            <ac:spMk id="22" creationId="{130837D4-140A-1DB8-3B90-658860BB5C5B}"/>
          </ac:spMkLst>
        </pc:spChg>
        <pc:spChg chg="add mod">
          <ac:chgData name="尾嵜 成真" userId="dd95f81a979e9056" providerId="LiveId" clId="{CDA21BDE-563E-44C9-826A-4ED92E3D6D3A}" dt="2023-01-04T14:58:50.376" v="574" actId="1076"/>
          <ac:spMkLst>
            <pc:docMk/>
            <pc:sldMk cId="4190097553" sldId="303"/>
            <ac:spMk id="25" creationId="{6AD23C59-3008-CD1A-E4B5-28FCCA95819E}"/>
          </ac:spMkLst>
        </pc:spChg>
        <pc:spChg chg="mod">
          <ac:chgData name="尾嵜 成真" userId="dd95f81a979e9056" providerId="LiveId" clId="{CDA21BDE-563E-44C9-826A-4ED92E3D6D3A}" dt="2023-01-04T14:40:28.676" v="386"/>
          <ac:spMkLst>
            <pc:docMk/>
            <pc:sldMk cId="4190097553" sldId="303"/>
            <ac:spMk id="26" creationId="{4C6CF6C6-84B1-9D0E-1D23-344066B0F396}"/>
          </ac:spMkLst>
        </pc:spChg>
        <pc:spChg chg="del mod">
          <ac:chgData name="尾嵜 成真" userId="dd95f81a979e9056" providerId="LiveId" clId="{CDA21BDE-563E-44C9-826A-4ED92E3D6D3A}" dt="2023-01-04T14:40:07.816" v="378" actId="21"/>
          <ac:spMkLst>
            <pc:docMk/>
            <pc:sldMk cId="4190097553" sldId="303"/>
            <ac:spMk id="28" creationId="{C265F40D-3F25-6778-A99F-C0FFAD5908E8}"/>
          </ac:spMkLst>
        </pc:spChg>
        <pc:picChg chg="add del mod">
          <ac:chgData name="尾嵜 成真" userId="dd95f81a979e9056" providerId="LiveId" clId="{CDA21BDE-563E-44C9-826A-4ED92E3D6D3A}" dt="2023-01-04T14:39:24.599" v="368" actId="478"/>
          <ac:picMkLst>
            <pc:docMk/>
            <pc:sldMk cId="4190097553" sldId="303"/>
            <ac:picMk id="3" creationId="{5F61E938-1CB2-5D4B-87E2-A4428859F370}"/>
          </ac:picMkLst>
        </pc:picChg>
        <pc:picChg chg="add del mod">
          <ac:chgData name="尾嵜 成真" userId="dd95f81a979e9056" providerId="LiveId" clId="{CDA21BDE-563E-44C9-826A-4ED92E3D6D3A}" dt="2023-01-04T14:41:34.353" v="387" actId="478"/>
          <ac:picMkLst>
            <pc:docMk/>
            <pc:sldMk cId="4190097553" sldId="303"/>
            <ac:picMk id="5" creationId="{83B4A0B9-E0A0-BC06-0733-902457139BA1}"/>
          </ac:picMkLst>
        </pc:picChg>
        <pc:picChg chg="del">
          <ac:chgData name="尾嵜 成真" userId="dd95f81a979e9056" providerId="LiveId" clId="{CDA21BDE-563E-44C9-826A-4ED92E3D6D3A}" dt="2023-01-04T14:33:43.772" v="20" actId="478"/>
          <ac:picMkLst>
            <pc:docMk/>
            <pc:sldMk cId="4190097553" sldId="303"/>
            <ac:picMk id="6" creationId="{A19635C5-D727-342D-DCAB-A69665FCF2FC}"/>
          </ac:picMkLst>
        </pc:picChg>
        <pc:picChg chg="add del mod">
          <ac:chgData name="尾嵜 成真" userId="dd95f81a979e9056" providerId="LiveId" clId="{CDA21BDE-563E-44C9-826A-4ED92E3D6D3A}" dt="2023-01-04T14:42:19.527" v="399" actId="478"/>
          <ac:picMkLst>
            <pc:docMk/>
            <pc:sldMk cId="4190097553" sldId="303"/>
            <ac:picMk id="9" creationId="{E8641E0F-AC24-92D7-1C24-D8EE51F1A343}"/>
          </ac:picMkLst>
        </pc:picChg>
        <pc:picChg chg="add del mod">
          <ac:chgData name="尾嵜 成真" userId="dd95f81a979e9056" providerId="LiveId" clId="{CDA21BDE-563E-44C9-826A-4ED92E3D6D3A}" dt="2023-01-04T14:46:01.872" v="409" actId="478"/>
          <ac:picMkLst>
            <pc:docMk/>
            <pc:sldMk cId="4190097553" sldId="303"/>
            <ac:picMk id="14" creationId="{00757E79-E267-7C8F-C8B8-68A6D7A13B64}"/>
          </ac:picMkLst>
        </pc:picChg>
        <pc:picChg chg="add del mod">
          <ac:chgData name="尾嵜 成真" userId="dd95f81a979e9056" providerId="LiveId" clId="{CDA21BDE-563E-44C9-826A-4ED92E3D6D3A}" dt="2023-01-04T14:57:15.829" v="552" actId="478"/>
          <ac:picMkLst>
            <pc:docMk/>
            <pc:sldMk cId="4190097553" sldId="303"/>
            <ac:picMk id="17" creationId="{9ADC44DE-BCA8-CDC5-D6E2-930D690B6BF3}"/>
          </ac:picMkLst>
        </pc:picChg>
        <pc:picChg chg="add del mod">
          <ac:chgData name="尾嵜 成真" userId="dd95f81a979e9056" providerId="LiveId" clId="{CDA21BDE-563E-44C9-826A-4ED92E3D6D3A}" dt="2023-01-04T14:58:14.949" v="561" actId="478"/>
          <ac:picMkLst>
            <pc:docMk/>
            <pc:sldMk cId="4190097553" sldId="303"/>
            <ac:picMk id="20" creationId="{8305A078-DF1F-ABC6-6C31-4E309BE391D9}"/>
          </ac:picMkLst>
        </pc:picChg>
        <pc:picChg chg="add mod">
          <ac:chgData name="尾嵜 成真" userId="dd95f81a979e9056" providerId="LiveId" clId="{CDA21BDE-563E-44C9-826A-4ED92E3D6D3A}" dt="2023-01-04T14:58:35.815" v="569" actId="1076"/>
          <ac:picMkLst>
            <pc:docMk/>
            <pc:sldMk cId="4190097553" sldId="303"/>
            <ac:picMk id="24" creationId="{75A56AED-8FCB-1181-6716-DED43235156D}"/>
          </ac:picMkLst>
        </pc:picChg>
      </pc:sldChg>
      <pc:sldChg chg="delSp modSp mod">
        <pc:chgData name="尾嵜 成真" userId="dd95f81a979e9056" providerId="LiveId" clId="{CDA21BDE-563E-44C9-826A-4ED92E3D6D3A}" dt="2023-01-04T15:16:58.538" v="1103" actId="1076"/>
        <pc:sldMkLst>
          <pc:docMk/>
          <pc:sldMk cId="1793902739" sldId="305"/>
        </pc:sldMkLst>
        <pc:spChg chg="mod">
          <ac:chgData name="尾嵜 成真" userId="dd95f81a979e9056" providerId="LiveId" clId="{CDA21BDE-563E-44C9-826A-4ED92E3D6D3A}" dt="2023-01-04T14:49:37.225" v="440" actId="21"/>
          <ac:spMkLst>
            <pc:docMk/>
            <pc:sldMk cId="1793902739" sldId="305"/>
            <ac:spMk id="10" creationId="{4C8D8093-D708-E46A-39FD-79BFCCF8875B}"/>
          </ac:spMkLst>
        </pc:spChg>
        <pc:graphicFrameChg chg="del mod">
          <ac:chgData name="尾嵜 成真" userId="dd95f81a979e9056" providerId="LiveId" clId="{CDA21BDE-563E-44C9-826A-4ED92E3D6D3A}" dt="2023-01-04T14:50:05" v="447" actId="21"/>
          <ac:graphicFrameMkLst>
            <pc:docMk/>
            <pc:sldMk cId="1793902739" sldId="305"/>
            <ac:graphicFrameMk id="2" creationId="{7B87186C-A8B4-ED74-004E-2B74DDD0A081}"/>
          </ac:graphicFrameMkLst>
        </pc:graphicFrameChg>
        <pc:graphicFrameChg chg="mod modGraphic">
          <ac:chgData name="尾嵜 成真" userId="dd95f81a979e9056" providerId="LiveId" clId="{CDA21BDE-563E-44C9-826A-4ED92E3D6D3A}" dt="2023-01-04T14:54:39.855" v="547" actId="207"/>
          <ac:graphicFrameMkLst>
            <pc:docMk/>
            <pc:sldMk cId="1793902739" sldId="305"/>
            <ac:graphicFrameMk id="31" creationId="{48DC726C-6E54-B2D0-3B8B-B4BA03014533}"/>
          </ac:graphicFrameMkLst>
        </pc:graphicFrameChg>
        <pc:graphicFrameChg chg="mod">
          <ac:chgData name="尾嵜 成真" userId="dd95f81a979e9056" providerId="LiveId" clId="{CDA21BDE-563E-44C9-826A-4ED92E3D6D3A}" dt="2023-01-04T15:16:58.538" v="1103" actId="1076"/>
          <ac:graphicFrameMkLst>
            <pc:docMk/>
            <pc:sldMk cId="1793902739" sldId="305"/>
            <ac:graphicFrameMk id="32" creationId="{09633478-8EA1-EC49-9A21-449910C52C1D}"/>
          </ac:graphicFrameMkLst>
        </pc:graphicFrameChg>
      </pc:sldChg>
      <pc:sldChg chg="addSp delSp modSp mod">
        <pc:chgData name="尾嵜 成真" userId="dd95f81a979e9056" providerId="LiveId" clId="{CDA21BDE-563E-44C9-826A-4ED92E3D6D3A}" dt="2023-01-04T14:59:25.102" v="576" actId="20577"/>
        <pc:sldMkLst>
          <pc:docMk/>
          <pc:sldMk cId="3198427016" sldId="306"/>
        </pc:sldMkLst>
        <pc:spChg chg="mod">
          <ac:chgData name="尾嵜 成真" userId="dd95f81a979e9056" providerId="LiveId" clId="{CDA21BDE-563E-44C9-826A-4ED92E3D6D3A}" dt="2023-01-04T14:51:15.400" v="466" actId="20577"/>
          <ac:spMkLst>
            <pc:docMk/>
            <pc:sldMk cId="3198427016" sldId="306"/>
            <ac:spMk id="10" creationId="{4C8D8093-D708-E46A-39FD-79BFCCF8875B}"/>
          </ac:spMkLst>
        </pc:spChg>
        <pc:graphicFrameChg chg="mod modGraphic">
          <ac:chgData name="尾嵜 成真" userId="dd95f81a979e9056" providerId="LiveId" clId="{CDA21BDE-563E-44C9-826A-4ED92E3D6D3A}" dt="2023-01-04T14:54:46.908" v="548" actId="207"/>
          <ac:graphicFrameMkLst>
            <pc:docMk/>
            <pc:sldMk cId="3198427016" sldId="306"/>
            <ac:graphicFrameMk id="2" creationId="{4A46E109-EF54-CBF0-8FCA-158AEC5AE535}"/>
          </ac:graphicFrameMkLst>
        </pc:graphicFrameChg>
        <pc:graphicFrameChg chg="del mod">
          <ac:chgData name="尾嵜 成真" userId="dd95f81a979e9056" providerId="LiveId" clId="{CDA21BDE-563E-44C9-826A-4ED92E3D6D3A}" dt="2023-01-04T14:52:01.781" v="476" actId="478"/>
          <ac:graphicFrameMkLst>
            <pc:docMk/>
            <pc:sldMk cId="3198427016" sldId="306"/>
            <ac:graphicFrameMk id="3" creationId="{31FFB8B3-1018-C2FE-AB2D-7D3A20AEB7E6}"/>
          </ac:graphicFrameMkLst>
        </pc:graphicFrameChg>
        <pc:graphicFrameChg chg="mod modGraphic">
          <ac:chgData name="尾嵜 成真" userId="dd95f81a979e9056" providerId="LiveId" clId="{CDA21BDE-563E-44C9-826A-4ED92E3D6D3A}" dt="2023-01-04T14:55:00.794" v="550" actId="207"/>
          <ac:graphicFrameMkLst>
            <pc:docMk/>
            <pc:sldMk cId="3198427016" sldId="306"/>
            <ac:graphicFrameMk id="4" creationId="{F9B8FF01-FAF6-78EA-838F-9757583E8040}"/>
          </ac:graphicFrameMkLst>
        </pc:graphicFrameChg>
        <pc:graphicFrameChg chg="add mod modGraphic">
          <ac:chgData name="尾嵜 成真" userId="dd95f81a979e9056" providerId="LiveId" clId="{CDA21BDE-563E-44C9-826A-4ED92E3D6D3A}" dt="2023-01-04T14:59:25.102" v="576" actId="20577"/>
          <ac:graphicFrameMkLst>
            <pc:docMk/>
            <pc:sldMk cId="3198427016" sldId="306"/>
            <ac:graphicFrameMk id="5" creationId="{BD37686A-DCE8-BE18-07EE-C87BAC7B8406}"/>
          </ac:graphicFrameMkLst>
        </pc:graphicFrameChg>
        <pc:graphicFrameChg chg="del mod">
          <ac:chgData name="尾嵜 成真" userId="dd95f81a979e9056" providerId="LiveId" clId="{CDA21BDE-563E-44C9-826A-4ED92E3D6D3A}" dt="2023-01-04T14:52:02.661" v="477" actId="478"/>
          <ac:graphicFrameMkLst>
            <pc:docMk/>
            <pc:sldMk cId="3198427016" sldId="306"/>
            <ac:graphicFrameMk id="6" creationId="{85F9FFB5-5C2B-1879-05B7-483F748F6536}"/>
          </ac:graphicFrameMkLst>
        </pc:graphicFrameChg>
      </pc:sldChg>
      <pc:sldChg chg="addSp delSp modSp mod">
        <pc:chgData name="尾嵜 成真" userId="dd95f81a979e9056" providerId="LiveId" clId="{CDA21BDE-563E-44C9-826A-4ED92E3D6D3A}" dt="2023-01-05T15:24:24.427" v="2717" actId="20577"/>
        <pc:sldMkLst>
          <pc:docMk/>
          <pc:sldMk cId="2225451864" sldId="307"/>
        </pc:sldMkLst>
        <pc:spChg chg="del">
          <ac:chgData name="尾嵜 成真" userId="dd95f81a979e9056" providerId="LiveId" clId="{CDA21BDE-563E-44C9-826A-4ED92E3D6D3A}" dt="2023-01-05T09:25:06.613" v="1361" actId="478"/>
          <ac:spMkLst>
            <pc:docMk/>
            <pc:sldMk cId="2225451864" sldId="307"/>
            <ac:spMk id="4" creationId="{93197517-03A4-B20D-CF2A-660A8A1E510B}"/>
          </ac:spMkLst>
        </pc:spChg>
        <pc:spChg chg="add del mod">
          <ac:chgData name="尾嵜 成真" userId="dd95f81a979e9056" providerId="LiveId" clId="{CDA21BDE-563E-44C9-826A-4ED92E3D6D3A}" dt="2023-01-05T09:36:52.334" v="1440" actId="478"/>
          <ac:spMkLst>
            <pc:docMk/>
            <pc:sldMk cId="2225451864" sldId="307"/>
            <ac:spMk id="6" creationId="{4BEE6E87-FB95-6A9D-2935-6DF35BA37164}"/>
          </ac:spMkLst>
        </pc:spChg>
        <pc:spChg chg="del">
          <ac:chgData name="尾嵜 成真" userId="dd95f81a979e9056" providerId="LiveId" clId="{CDA21BDE-563E-44C9-826A-4ED92E3D6D3A}" dt="2023-01-05T09:25:06.613" v="1361" actId="478"/>
          <ac:spMkLst>
            <pc:docMk/>
            <pc:sldMk cId="2225451864" sldId="307"/>
            <ac:spMk id="7" creationId="{DC6D6A75-97F3-F980-9BE2-C9A4AB599422}"/>
          </ac:spMkLst>
        </pc:spChg>
        <pc:spChg chg="add del mod">
          <ac:chgData name="尾嵜 成真" userId="dd95f81a979e9056" providerId="LiveId" clId="{CDA21BDE-563E-44C9-826A-4ED92E3D6D3A}" dt="2023-01-05T09:37:11.347" v="1442" actId="21"/>
          <ac:spMkLst>
            <pc:docMk/>
            <pc:sldMk cId="2225451864" sldId="307"/>
            <ac:spMk id="8" creationId="{2898CE9B-09CF-23F2-4C6D-4432F24024F4}"/>
          </ac:spMkLst>
        </pc:spChg>
        <pc:spChg chg="mod">
          <ac:chgData name="尾嵜 成真" userId="dd95f81a979e9056" providerId="LiveId" clId="{CDA21BDE-563E-44C9-826A-4ED92E3D6D3A}" dt="2023-01-05T15:19:27.166" v="2673" actId="113"/>
          <ac:spMkLst>
            <pc:docMk/>
            <pc:sldMk cId="2225451864" sldId="307"/>
            <ac:spMk id="10" creationId="{4C8D8093-D708-E46A-39FD-79BFCCF8875B}"/>
          </ac:spMkLst>
        </pc:spChg>
        <pc:spChg chg="add mod">
          <ac:chgData name="尾嵜 成真" userId="dd95f81a979e9056" providerId="LiveId" clId="{CDA21BDE-563E-44C9-826A-4ED92E3D6D3A}" dt="2023-01-05T15:24:08.640" v="2704" actId="1076"/>
          <ac:spMkLst>
            <pc:docMk/>
            <pc:sldMk cId="2225451864" sldId="307"/>
            <ac:spMk id="15" creationId="{DEC3B5E4-274A-C993-C17C-0CA7C7012A4F}"/>
          </ac:spMkLst>
        </pc:spChg>
        <pc:spChg chg="add mod">
          <ac:chgData name="尾嵜 成真" userId="dd95f81a979e9056" providerId="LiveId" clId="{CDA21BDE-563E-44C9-826A-4ED92E3D6D3A}" dt="2023-01-05T15:24:08.640" v="2704" actId="1076"/>
          <ac:spMkLst>
            <pc:docMk/>
            <pc:sldMk cId="2225451864" sldId="307"/>
            <ac:spMk id="18" creationId="{3AB6F5ED-E908-DE64-E150-B404D6EB3693}"/>
          </ac:spMkLst>
        </pc:spChg>
        <pc:spChg chg="add del mod">
          <ac:chgData name="尾嵜 成真" userId="dd95f81a979e9056" providerId="LiveId" clId="{CDA21BDE-563E-44C9-826A-4ED92E3D6D3A}" dt="2023-01-05T09:45:44.725" v="1652" actId="478"/>
          <ac:spMkLst>
            <pc:docMk/>
            <pc:sldMk cId="2225451864" sldId="307"/>
            <ac:spMk id="22" creationId="{CCE6C752-88EB-B37A-9807-DFADA32BAD47}"/>
          </ac:spMkLst>
        </pc:spChg>
        <pc:spChg chg="add del mod">
          <ac:chgData name="尾嵜 成真" userId="dd95f81a979e9056" providerId="LiveId" clId="{CDA21BDE-563E-44C9-826A-4ED92E3D6D3A}" dt="2023-01-05T09:45:47.860" v="1653" actId="478"/>
          <ac:spMkLst>
            <pc:docMk/>
            <pc:sldMk cId="2225451864" sldId="307"/>
            <ac:spMk id="23" creationId="{87427FD9-FCCD-D6F8-218B-A12E630F83C8}"/>
          </ac:spMkLst>
        </pc:spChg>
        <pc:spChg chg="add mod">
          <ac:chgData name="尾嵜 成真" userId="dd95f81a979e9056" providerId="LiveId" clId="{CDA21BDE-563E-44C9-826A-4ED92E3D6D3A}" dt="2023-01-05T15:24:08.640" v="2704" actId="1076"/>
          <ac:spMkLst>
            <pc:docMk/>
            <pc:sldMk cId="2225451864" sldId="307"/>
            <ac:spMk id="25" creationId="{F9BE642C-7639-1304-DB57-7016DCD55BB7}"/>
          </ac:spMkLst>
        </pc:spChg>
        <pc:spChg chg="add mod">
          <ac:chgData name="尾嵜 成真" userId="dd95f81a979e9056" providerId="LiveId" clId="{CDA21BDE-563E-44C9-826A-4ED92E3D6D3A}" dt="2023-01-05T15:24:08.640" v="2704" actId="1076"/>
          <ac:spMkLst>
            <pc:docMk/>
            <pc:sldMk cId="2225451864" sldId="307"/>
            <ac:spMk id="26" creationId="{C3ACD9B5-3158-A77D-5649-565BEF9502BA}"/>
          </ac:spMkLst>
        </pc:spChg>
        <pc:spChg chg="add mod">
          <ac:chgData name="尾嵜 成真" userId="dd95f81a979e9056" providerId="LiveId" clId="{CDA21BDE-563E-44C9-826A-4ED92E3D6D3A}" dt="2023-01-05T15:24:08.640" v="2704" actId="1076"/>
          <ac:spMkLst>
            <pc:docMk/>
            <pc:sldMk cId="2225451864" sldId="307"/>
            <ac:spMk id="27" creationId="{46F68E5E-84BE-8BB3-AB88-491F40EA702B}"/>
          </ac:spMkLst>
        </pc:spChg>
        <pc:spChg chg="mod">
          <ac:chgData name="尾嵜 成真" userId="dd95f81a979e9056" providerId="LiveId" clId="{CDA21BDE-563E-44C9-826A-4ED92E3D6D3A}" dt="2023-01-04T15:25:45.915" v="1185" actId="20577"/>
          <ac:spMkLst>
            <pc:docMk/>
            <pc:sldMk cId="2225451864" sldId="307"/>
            <ac:spMk id="28" creationId="{B0F217A8-646C-15BA-6733-F4B0F1014565}"/>
          </ac:spMkLst>
        </pc:spChg>
        <pc:spChg chg="mod">
          <ac:chgData name="尾嵜 成真" userId="dd95f81a979e9056" providerId="LiveId" clId="{CDA21BDE-563E-44C9-826A-4ED92E3D6D3A}" dt="2023-01-05T09:25:22.507" v="1372" actId="20577"/>
          <ac:spMkLst>
            <pc:docMk/>
            <pc:sldMk cId="2225451864" sldId="307"/>
            <ac:spMk id="29" creationId="{A17934AB-FCC8-3776-1635-6E61D9A7D43B}"/>
          </ac:spMkLst>
        </pc:spChg>
        <pc:spChg chg="add mod">
          <ac:chgData name="尾嵜 成真" userId="dd95f81a979e9056" providerId="LiveId" clId="{CDA21BDE-563E-44C9-826A-4ED92E3D6D3A}" dt="2023-01-05T15:24:08.640" v="2704" actId="1076"/>
          <ac:spMkLst>
            <pc:docMk/>
            <pc:sldMk cId="2225451864" sldId="307"/>
            <ac:spMk id="31" creationId="{29E73B99-74F3-E133-5B67-1ED0377319DC}"/>
          </ac:spMkLst>
        </pc:spChg>
        <pc:spChg chg="add mod">
          <ac:chgData name="尾嵜 成真" userId="dd95f81a979e9056" providerId="LiveId" clId="{CDA21BDE-563E-44C9-826A-4ED92E3D6D3A}" dt="2023-01-05T15:24:08.640" v="2704" actId="1076"/>
          <ac:spMkLst>
            <pc:docMk/>
            <pc:sldMk cId="2225451864" sldId="307"/>
            <ac:spMk id="32" creationId="{D2C3250E-7320-4392-254A-DCF14C8A61E1}"/>
          </ac:spMkLst>
        </pc:spChg>
        <pc:spChg chg="add mod">
          <ac:chgData name="尾嵜 成真" userId="dd95f81a979e9056" providerId="LiveId" clId="{CDA21BDE-563E-44C9-826A-4ED92E3D6D3A}" dt="2023-01-05T15:24:08.640" v="2704" actId="1076"/>
          <ac:spMkLst>
            <pc:docMk/>
            <pc:sldMk cId="2225451864" sldId="307"/>
            <ac:spMk id="33" creationId="{365968AE-10FD-5841-FCE2-3A7D3DD0AA12}"/>
          </ac:spMkLst>
        </pc:spChg>
        <pc:spChg chg="add mod">
          <ac:chgData name="尾嵜 成真" userId="dd95f81a979e9056" providerId="LiveId" clId="{CDA21BDE-563E-44C9-826A-4ED92E3D6D3A}" dt="2023-01-05T15:24:24.427" v="2717" actId="20577"/>
          <ac:spMkLst>
            <pc:docMk/>
            <pc:sldMk cId="2225451864" sldId="307"/>
            <ac:spMk id="35" creationId="{98B349DC-1F46-B5D4-ECBB-615EF45330F3}"/>
          </ac:spMkLst>
        </pc:spChg>
        <pc:picChg chg="add del mod">
          <ac:chgData name="尾嵜 成真" userId="dd95f81a979e9056" providerId="LiveId" clId="{CDA21BDE-563E-44C9-826A-4ED92E3D6D3A}" dt="2023-01-05T09:35:25.824" v="1433" actId="478"/>
          <ac:picMkLst>
            <pc:docMk/>
            <pc:sldMk cId="2225451864" sldId="307"/>
            <ac:picMk id="2" creationId="{2591FE62-80F0-D573-140C-752C4F36879E}"/>
          </ac:picMkLst>
        </pc:picChg>
        <pc:picChg chg="add del mod">
          <ac:chgData name="尾嵜 成真" userId="dd95f81a979e9056" providerId="LiveId" clId="{CDA21BDE-563E-44C9-826A-4ED92E3D6D3A}" dt="2023-01-05T09:37:11.347" v="1442" actId="21"/>
          <ac:picMkLst>
            <pc:docMk/>
            <pc:sldMk cId="2225451864" sldId="307"/>
            <ac:picMk id="3" creationId="{606325E6-8F2A-C4E7-C585-C789CC57C92C}"/>
          </ac:picMkLst>
        </pc:picChg>
        <pc:picChg chg="add del mod">
          <ac:chgData name="尾嵜 成真" userId="dd95f81a979e9056" providerId="LiveId" clId="{CDA21BDE-563E-44C9-826A-4ED92E3D6D3A}" dt="2023-01-05T09:37:11.347" v="1442" actId="21"/>
          <ac:picMkLst>
            <pc:docMk/>
            <pc:sldMk cId="2225451864" sldId="307"/>
            <ac:picMk id="5" creationId="{2B58696C-2826-4A1A-15CF-70905CE3C84D}"/>
          </ac:picMkLst>
        </pc:picChg>
        <pc:picChg chg="del">
          <ac:chgData name="尾嵜 成真" userId="dd95f81a979e9056" providerId="LiveId" clId="{CDA21BDE-563E-44C9-826A-4ED92E3D6D3A}" dt="2023-01-05T09:25:06.613" v="1361" actId="478"/>
          <ac:picMkLst>
            <pc:docMk/>
            <pc:sldMk cId="2225451864" sldId="307"/>
            <ac:picMk id="9" creationId="{911CBB3D-E9FC-A2FC-E63D-5544D5DE1A68}"/>
          </ac:picMkLst>
        </pc:picChg>
        <pc:picChg chg="add del mod">
          <ac:chgData name="尾嵜 成真" userId="dd95f81a979e9056" providerId="LiveId" clId="{CDA21BDE-563E-44C9-826A-4ED92E3D6D3A}" dt="2023-01-05T09:37:11.347" v="1442" actId="21"/>
          <ac:picMkLst>
            <pc:docMk/>
            <pc:sldMk cId="2225451864" sldId="307"/>
            <ac:picMk id="11" creationId="{E3652F52-0E6C-1D2E-86A3-0A863205363E}"/>
          </ac:picMkLst>
        </pc:picChg>
        <pc:picChg chg="add del mod">
          <ac:chgData name="尾嵜 成真" userId="dd95f81a979e9056" providerId="LiveId" clId="{CDA21BDE-563E-44C9-826A-4ED92E3D6D3A}" dt="2023-01-05T09:37:11.347" v="1442" actId="21"/>
          <ac:picMkLst>
            <pc:docMk/>
            <pc:sldMk cId="2225451864" sldId="307"/>
            <ac:picMk id="12" creationId="{90F15259-A335-D760-F92E-A21F71DD0E4E}"/>
          </ac:picMkLst>
        </pc:picChg>
        <pc:picChg chg="del">
          <ac:chgData name="尾嵜 成真" userId="dd95f81a979e9056" providerId="LiveId" clId="{CDA21BDE-563E-44C9-826A-4ED92E3D6D3A}" dt="2023-01-05T09:25:06.613" v="1361" actId="478"/>
          <ac:picMkLst>
            <pc:docMk/>
            <pc:sldMk cId="2225451864" sldId="307"/>
            <ac:picMk id="13" creationId="{41B2F451-564F-7C57-7B2D-024D3A95D12C}"/>
          </ac:picMkLst>
        </pc:picChg>
        <pc:picChg chg="add del mod">
          <ac:chgData name="尾嵜 成真" userId="dd95f81a979e9056" providerId="LiveId" clId="{CDA21BDE-563E-44C9-826A-4ED92E3D6D3A}" dt="2023-01-05T09:37:11.347" v="1442" actId="21"/>
          <ac:picMkLst>
            <pc:docMk/>
            <pc:sldMk cId="2225451864" sldId="307"/>
            <ac:picMk id="14" creationId="{A32D243C-DE40-B082-CAB0-E7978DE7B708}"/>
          </ac:picMkLst>
        </pc:picChg>
        <pc:picChg chg="add mod">
          <ac:chgData name="尾嵜 成真" userId="dd95f81a979e9056" providerId="LiveId" clId="{CDA21BDE-563E-44C9-826A-4ED92E3D6D3A}" dt="2023-01-05T15:24:08.640" v="2704" actId="1076"/>
          <ac:picMkLst>
            <pc:docMk/>
            <pc:sldMk cId="2225451864" sldId="307"/>
            <ac:picMk id="16" creationId="{E2C0FBF3-DF93-1DBE-CCD2-70BA769CF362}"/>
          </ac:picMkLst>
        </pc:picChg>
        <pc:picChg chg="add mod">
          <ac:chgData name="尾嵜 成真" userId="dd95f81a979e9056" providerId="LiveId" clId="{CDA21BDE-563E-44C9-826A-4ED92E3D6D3A}" dt="2023-01-05T15:24:08.640" v="2704" actId="1076"/>
          <ac:picMkLst>
            <pc:docMk/>
            <pc:sldMk cId="2225451864" sldId="307"/>
            <ac:picMk id="17" creationId="{705495D6-8C6B-E871-1A96-DA1CD74AEBF5}"/>
          </ac:picMkLst>
        </pc:picChg>
        <pc:picChg chg="add del mod">
          <ac:chgData name="尾嵜 成真" userId="dd95f81a979e9056" providerId="LiveId" clId="{CDA21BDE-563E-44C9-826A-4ED92E3D6D3A}" dt="2023-01-05T09:41:19.964" v="1499" actId="478"/>
          <ac:picMkLst>
            <pc:docMk/>
            <pc:sldMk cId="2225451864" sldId="307"/>
            <ac:picMk id="19" creationId="{6683B3DE-F693-ABF3-83F0-4D99FE6AB872}"/>
          </ac:picMkLst>
        </pc:picChg>
        <pc:picChg chg="add del mod">
          <ac:chgData name="尾嵜 成真" userId="dd95f81a979e9056" providerId="LiveId" clId="{CDA21BDE-563E-44C9-826A-4ED92E3D6D3A}" dt="2023-01-05T09:38:27.255" v="1466" actId="478"/>
          <ac:picMkLst>
            <pc:docMk/>
            <pc:sldMk cId="2225451864" sldId="307"/>
            <ac:picMk id="20" creationId="{F636BDBE-CE50-3FFD-2E4A-7BB20B2BACC7}"/>
          </ac:picMkLst>
        </pc:picChg>
        <pc:picChg chg="add mod">
          <ac:chgData name="尾嵜 成真" userId="dd95f81a979e9056" providerId="LiveId" clId="{CDA21BDE-563E-44C9-826A-4ED92E3D6D3A}" dt="2023-01-05T15:24:08.640" v="2704" actId="1076"/>
          <ac:picMkLst>
            <pc:docMk/>
            <pc:sldMk cId="2225451864" sldId="307"/>
            <ac:picMk id="21" creationId="{7A83F2A4-5DD3-D555-4E4B-CEBF3BFA6847}"/>
          </ac:picMkLst>
        </pc:picChg>
        <pc:picChg chg="add del mod">
          <ac:chgData name="尾嵜 成真" userId="dd95f81a979e9056" providerId="LiveId" clId="{CDA21BDE-563E-44C9-826A-4ED92E3D6D3A}" dt="2023-01-05T09:46:06" v="1660" actId="478"/>
          <ac:picMkLst>
            <pc:docMk/>
            <pc:sldMk cId="2225451864" sldId="307"/>
            <ac:picMk id="24" creationId="{CCC74D3C-E1E5-6D6C-7BE4-73BD80C06737}"/>
          </ac:picMkLst>
        </pc:picChg>
        <pc:picChg chg="add del mod">
          <ac:chgData name="尾嵜 成真" userId="dd95f81a979e9056" providerId="LiveId" clId="{CDA21BDE-563E-44C9-826A-4ED92E3D6D3A}" dt="2023-01-05T09:42:41.950" v="1548"/>
          <ac:picMkLst>
            <pc:docMk/>
            <pc:sldMk cId="2225451864" sldId="307"/>
            <ac:picMk id="30" creationId="{11AD5FA9-6A6B-B3D9-E54A-CE7D6E86F90E}"/>
          </ac:picMkLst>
        </pc:picChg>
        <pc:picChg chg="add mod">
          <ac:chgData name="尾嵜 成真" userId="dd95f81a979e9056" providerId="LiveId" clId="{CDA21BDE-563E-44C9-826A-4ED92E3D6D3A}" dt="2023-01-05T15:24:08.640" v="2704" actId="1076"/>
          <ac:picMkLst>
            <pc:docMk/>
            <pc:sldMk cId="2225451864" sldId="307"/>
            <ac:picMk id="34" creationId="{20D193DA-1BEC-9A63-C970-27CAB285ABDD}"/>
          </ac:picMkLst>
        </pc:picChg>
      </pc:sldChg>
      <pc:sldChg chg="del">
        <pc:chgData name="尾嵜 成真" userId="dd95f81a979e9056" providerId="LiveId" clId="{CDA21BDE-563E-44C9-826A-4ED92E3D6D3A}" dt="2023-01-04T14:51:20.952" v="468" actId="47"/>
        <pc:sldMkLst>
          <pc:docMk/>
          <pc:sldMk cId="4185851663" sldId="390"/>
        </pc:sldMkLst>
      </pc:sldChg>
      <pc:sldChg chg="addSp delSp modSp mod">
        <pc:chgData name="尾嵜 成真" userId="dd95f81a979e9056" providerId="LiveId" clId="{CDA21BDE-563E-44C9-826A-4ED92E3D6D3A}" dt="2023-01-07T08:19:24.219" v="5684" actId="20577"/>
        <pc:sldMkLst>
          <pc:docMk/>
          <pc:sldMk cId="3006967339" sldId="392"/>
        </pc:sldMkLst>
        <pc:spChg chg="del">
          <ac:chgData name="尾嵜 成真" userId="dd95f81a979e9056" providerId="LiveId" clId="{CDA21BDE-563E-44C9-826A-4ED92E3D6D3A}" dt="2023-01-07T07:13:30.920" v="3900" actId="478"/>
          <ac:spMkLst>
            <pc:docMk/>
            <pc:sldMk cId="3006967339" sldId="392"/>
            <ac:spMk id="5" creationId="{70260686-8B7E-DF5A-6E75-301B0992F6A8}"/>
          </ac:spMkLst>
        </pc:spChg>
        <pc:spChg chg="del">
          <ac:chgData name="尾嵜 成真" userId="dd95f81a979e9056" providerId="LiveId" clId="{CDA21BDE-563E-44C9-826A-4ED92E3D6D3A}" dt="2023-01-07T07:13:30.920" v="3900" actId="478"/>
          <ac:spMkLst>
            <pc:docMk/>
            <pc:sldMk cId="3006967339" sldId="392"/>
            <ac:spMk id="6" creationId="{4A82FFB9-9FED-53F9-A2A2-FC325D82FC40}"/>
          </ac:spMkLst>
        </pc:spChg>
        <pc:spChg chg="add mod">
          <ac:chgData name="尾嵜 成真" userId="dd95f81a979e9056" providerId="LiveId" clId="{CDA21BDE-563E-44C9-826A-4ED92E3D6D3A}" dt="2023-01-07T07:31:58.260" v="4330" actId="1076"/>
          <ac:spMkLst>
            <pc:docMk/>
            <pc:sldMk cId="3006967339" sldId="392"/>
            <ac:spMk id="9" creationId="{51CC8720-D960-3B1F-ECC4-2B10E37E2383}"/>
          </ac:spMkLst>
        </pc:spChg>
        <pc:spChg chg="mod">
          <ac:chgData name="尾嵜 成真" userId="dd95f81a979e9056" providerId="LiveId" clId="{CDA21BDE-563E-44C9-826A-4ED92E3D6D3A}" dt="2023-01-07T08:19:24.219" v="5684" actId="20577"/>
          <ac:spMkLst>
            <pc:docMk/>
            <pc:sldMk cId="3006967339" sldId="392"/>
            <ac:spMk id="10" creationId="{4C8D8093-D708-E46A-39FD-79BFCCF8875B}"/>
          </ac:spMkLst>
        </pc:spChg>
        <pc:spChg chg="add mod">
          <ac:chgData name="尾嵜 成真" userId="dd95f81a979e9056" providerId="LiveId" clId="{CDA21BDE-563E-44C9-826A-4ED92E3D6D3A}" dt="2023-01-07T07:32:12.958" v="4333" actId="1076"/>
          <ac:spMkLst>
            <pc:docMk/>
            <pc:sldMk cId="3006967339" sldId="392"/>
            <ac:spMk id="11" creationId="{0DE371C4-79F2-6F2B-8A65-7596EE584538}"/>
          </ac:spMkLst>
        </pc:spChg>
        <pc:spChg chg="add mod">
          <ac:chgData name="尾嵜 成真" userId="dd95f81a979e9056" providerId="LiveId" clId="{CDA21BDE-563E-44C9-826A-4ED92E3D6D3A}" dt="2023-01-07T07:31:58.260" v="4330" actId="1076"/>
          <ac:spMkLst>
            <pc:docMk/>
            <pc:sldMk cId="3006967339" sldId="392"/>
            <ac:spMk id="12" creationId="{2CE9D764-2630-8C92-F237-60EFE1E06B6F}"/>
          </ac:spMkLst>
        </pc:spChg>
        <pc:spChg chg="add mod">
          <ac:chgData name="尾嵜 成真" userId="dd95f81a979e9056" providerId="LiveId" clId="{CDA21BDE-563E-44C9-826A-4ED92E3D6D3A}" dt="2023-01-07T07:32:19.207" v="4341" actId="14100"/>
          <ac:spMkLst>
            <pc:docMk/>
            <pc:sldMk cId="3006967339" sldId="392"/>
            <ac:spMk id="13" creationId="{56E12E4A-6B7F-0DF9-73C1-EA6773B54758}"/>
          </ac:spMkLst>
        </pc:spChg>
        <pc:spChg chg="mod">
          <ac:chgData name="尾嵜 成真" userId="dd95f81a979e9056" providerId="LiveId" clId="{CDA21BDE-563E-44C9-826A-4ED92E3D6D3A}" dt="2023-01-04T15:25:53.665" v="1191" actId="20577"/>
          <ac:spMkLst>
            <pc:docMk/>
            <pc:sldMk cId="3006967339" sldId="392"/>
            <ac:spMk id="28" creationId="{B0F217A8-646C-15BA-6733-F4B0F1014565}"/>
          </ac:spMkLst>
        </pc:spChg>
        <pc:spChg chg="mod">
          <ac:chgData name="尾嵜 成真" userId="dd95f81a979e9056" providerId="LiveId" clId="{CDA21BDE-563E-44C9-826A-4ED92E3D6D3A}" dt="2023-01-04T15:29:32.701" v="1264" actId="20577"/>
          <ac:spMkLst>
            <pc:docMk/>
            <pc:sldMk cId="3006967339" sldId="392"/>
            <ac:spMk id="29" creationId="{A17934AB-FCC8-3776-1635-6E61D9A7D43B}"/>
          </ac:spMkLst>
        </pc:spChg>
        <pc:picChg chg="del">
          <ac:chgData name="尾嵜 成真" userId="dd95f81a979e9056" providerId="LiveId" clId="{CDA21BDE-563E-44C9-826A-4ED92E3D6D3A}" dt="2023-01-07T07:13:30.920" v="3900" actId="478"/>
          <ac:picMkLst>
            <pc:docMk/>
            <pc:sldMk cId="3006967339" sldId="392"/>
            <ac:picMk id="3" creationId="{21152B24-6D84-6FB1-91FF-9C816BE6D5C5}"/>
          </ac:picMkLst>
        </pc:picChg>
        <pc:picChg chg="add mod">
          <ac:chgData name="尾嵜 成真" userId="dd95f81a979e9056" providerId="LiveId" clId="{CDA21BDE-563E-44C9-826A-4ED92E3D6D3A}" dt="2023-01-07T07:31:58.260" v="4330" actId="1076"/>
          <ac:picMkLst>
            <pc:docMk/>
            <pc:sldMk cId="3006967339" sldId="392"/>
            <ac:picMk id="4" creationId="{161DDD5B-5097-1FF5-525F-B09EDF83CB6A}"/>
          </ac:picMkLst>
        </pc:picChg>
        <pc:picChg chg="add mod">
          <ac:chgData name="尾嵜 成真" userId="dd95f81a979e9056" providerId="LiveId" clId="{CDA21BDE-563E-44C9-826A-4ED92E3D6D3A}" dt="2023-01-07T07:31:58.260" v="4330" actId="1076"/>
          <ac:picMkLst>
            <pc:docMk/>
            <pc:sldMk cId="3006967339" sldId="392"/>
            <ac:picMk id="8" creationId="{1A5DF081-0081-9EBF-7762-1188621931ED}"/>
          </ac:picMkLst>
        </pc:picChg>
        <pc:picChg chg="add mod">
          <ac:chgData name="尾嵜 成真" userId="dd95f81a979e9056" providerId="LiveId" clId="{CDA21BDE-563E-44C9-826A-4ED92E3D6D3A}" dt="2023-01-07T07:32:12.958" v="4333" actId="1076"/>
          <ac:picMkLst>
            <pc:docMk/>
            <pc:sldMk cId="3006967339" sldId="392"/>
            <ac:picMk id="1026" creationId="{113BBAAA-5194-2C6E-BB50-F310609CB118}"/>
          </ac:picMkLst>
        </pc:picChg>
      </pc:sldChg>
      <pc:sldChg chg="del">
        <pc:chgData name="尾嵜 成真" userId="dd95f81a979e9056" providerId="LiveId" clId="{CDA21BDE-563E-44C9-826A-4ED92E3D6D3A}" dt="2023-01-04T15:36:49.999" v="1353" actId="47"/>
        <pc:sldMkLst>
          <pc:docMk/>
          <pc:sldMk cId="200167436" sldId="393"/>
        </pc:sldMkLst>
      </pc:sldChg>
      <pc:sldChg chg="addSp delSp modSp add mod">
        <pc:chgData name="尾嵜 成真" userId="dd95f81a979e9056" providerId="LiveId" clId="{CDA21BDE-563E-44C9-826A-4ED92E3D6D3A}" dt="2023-01-04T15:00:02.309" v="578" actId="207"/>
        <pc:sldMkLst>
          <pc:docMk/>
          <pc:sldMk cId="1778224841" sldId="394"/>
        </pc:sldMkLst>
        <pc:spChg chg="mod">
          <ac:chgData name="尾嵜 成真" userId="dd95f81a979e9056" providerId="LiveId" clId="{CDA21BDE-563E-44C9-826A-4ED92E3D6D3A}" dt="2023-01-04T14:53:43.972" v="524" actId="20577"/>
          <ac:spMkLst>
            <pc:docMk/>
            <pc:sldMk cId="1778224841" sldId="394"/>
            <ac:spMk id="10" creationId="{4C8D8093-D708-E46A-39FD-79BFCCF8875B}"/>
          </ac:spMkLst>
        </pc:spChg>
        <pc:graphicFrameChg chg="del">
          <ac:chgData name="尾嵜 成真" userId="dd95f81a979e9056" providerId="LiveId" clId="{CDA21BDE-563E-44C9-826A-4ED92E3D6D3A}" dt="2023-01-04T14:51:42.627" v="472" actId="478"/>
          <ac:graphicFrameMkLst>
            <pc:docMk/>
            <pc:sldMk cId="1778224841" sldId="394"/>
            <ac:graphicFrameMk id="2" creationId="{4A46E109-EF54-CBF0-8FCA-158AEC5AE535}"/>
          </ac:graphicFrameMkLst>
        </pc:graphicFrameChg>
        <pc:graphicFrameChg chg="add del">
          <ac:chgData name="尾嵜 成真" userId="dd95f81a979e9056" providerId="LiveId" clId="{CDA21BDE-563E-44C9-826A-4ED92E3D6D3A}" dt="2023-01-04T14:51:31.060" v="471" actId="21"/>
          <ac:graphicFrameMkLst>
            <pc:docMk/>
            <pc:sldMk cId="1778224841" sldId="394"/>
            <ac:graphicFrameMk id="3" creationId="{31FFB8B3-1018-C2FE-AB2D-7D3A20AEB7E6}"/>
          </ac:graphicFrameMkLst>
        </pc:graphicFrameChg>
        <pc:graphicFrameChg chg="del">
          <ac:chgData name="尾嵜 成真" userId="dd95f81a979e9056" providerId="LiveId" clId="{CDA21BDE-563E-44C9-826A-4ED92E3D6D3A}" dt="2023-01-04T14:51:42.627" v="472" actId="478"/>
          <ac:graphicFrameMkLst>
            <pc:docMk/>
            <pc:sldMk cId="1778224841" sldId="394"/>
            <ac:graphicFrameMk id="4" creationId="{F9B8FF01-FAF6-78EA-838F-9757583E8040}"/>
          </ac:graphicFrameMkLst>
        </pc:graphicFrameChg>
        <pc:graphicFrameChg chg="del">
          <ac:chgData name="尾嵜 成真" userId="dd95f81a979e9056" providerId="LiveId" clId="{CDA21BDE-563E-44C9-826A-4ED92E3D6D3A}" dt="2023-01-04T14:51:42.627" v="472" actId="478"/>
          <ac:graphicFrameMkLst>
            <pc:docMk/>
            <pc:sldMk cId="1778224841" sldId="394"/>
            <ac:graphicFrameMk id="5" creationId="{BD37686A-DCE8-BE18-07EE-C87BAC7B8406}"/>
          </ac:graphicFrameMkLst>
        </pc:graphicFrameChg>
        <pc:graphicFrameChg chg="del">
          <ac:chgData name="尾嵜 成真" userId="dd95f81a979e9056" providerId="LiveId" clId="{CDA21BDE-563E-44C9-826A-4ED92E3D6D3A}" dt="2023-01-04T14:51:31.060" v="471" actId="21"/>
          <ac:graphicFrameMkLst>
            <pc:docMk/>
            <pc:sldMk cId="1778224841" sldId="394"/>
            <ac:graphicFrameMk id="6" creationId="{85F9FFB5-5C2B-1879-05B7-483F748F6536}"/>
          </ac:graphicFrameMkLst>
        </pc:graphicFrameChg>
        <pc:graphicFrameChg chg="add mod">
          <ac:chgData name="尾嵜 成真" userId="dd95f81a979e9056" providerId="LiveId" clId="{CDA21BDE-563E-44C9-826A-4ED92E3D6D3A}" dt="2023-01-04T14:53:52.003" v="525" actId="1076"/>
          <ac:graphicFrameMkLst>
            <pc:docMk/>
            <pc:sldMk cId="1778224841" sldId="394"/>
            <ac:graphicFrameMk id="7" creationId="{1536C17C-50A0-3AD8-030E-ECEF6020BB1A}"/>
          </ac:graphicFrameMkLst>
        </pc:graphicFrameChg>
        <pc:graphicFrameChg chg="add mod modGraphic">
          <ac:chgData name="尾嵜 成真" userId="dd95f81a979e9056" providerId="LiveId" clId="{CDA21BDE-563E-44C9-826A-4ED92E3D6D3A}" dt="2023-01-04T14:54:09.627" v="537" actId="20577"/>
          <ac:graphicFrameMkLst>
            <pc:docMk/>
            <pc:sldMk cId="1778224841" sldId="394"/>
            <ac:graphicFrameMk id="8" creationId="{3FB2DDC3-01FE-7F56-2E07-B573E37FB0ED}"/>
          </ac:graphicFrameMkLst>
        </pc:graphicFrameChg>
        <pc:graphicFrameChg chg="add mod modGraphic">
          <ac:chgData name="尾嵜 成真" userId="dd95f81a979e9056" providerId="LiveId" clId="{CDA21BDE-563E-44C9-826A-4ED92E3D6D3A}" dt="2023-01-04T15:00:02.309" v="578" actId="207"/>
          <ac:graphicFrameMkLst>
            <pc:docMk/>
            <pc:sldMk cId="1778224841" sldId="394"/>
            <ac:graphicFrameMk id="9" creationId="{7373CF85-B4D4-9F92-8889-E7E4148A1054}"/>
          </ac:graphicFrameMkLst>
        </pc:graphicFrameChg>
      </pc:sldChg>
      <pc:sldChg chg="addSp delSp modSp add mod">
        <pc:chgData name="尾嵜 成真" userId="dd95f81a979e9056" providerId="LiveId" clId="{CDA21BDE-563E-44C9-826A-4ED92E3D6D3A}" dt="2023-01-04T15:14:02.149" v="1102" actId="20577"/>
        <pc:sldMkLst>
          <pc:docMk/>
          <pc:sldMk cId="1148648546" sldId="395"/>
        </pc:sldMkLst>
        <pc:spChg chg="mod">
          <ac:chgData name="尾嵜 成真" userId="dd95f81a979e9056" providerId="LiveId" clId="{CDA21BDE-563E-44C9-826A-4ED92E3D6D3A}" dt="2023-01-04T15:14:02.149" v="1102" actId="20577"/>
          <ac:spMkLst>
            <pc:docMk/>
            <pc:sldMk cId="1148648546" sldId="395"/>
            <ac:spMk id="10" creationId="{4C8D8093-D708-E46A-39FD-79BFCCF8875B}"/>
          </ac:spMkLst>
        </pc:spChg>
        <pc:graphicFrameChg chg="add mod modGraphic">
          <ac:chgData name="尾嵜 成真" userId="dd95f81a979e9056" providerId="LiveId" clId="{CDA21BDE-563E-44C9-826A-4ED92E3D6D3A}" dt="2023-01-04T15:06:11.976" v="738" actId="20577"/>
          <ac:graphicFrameMkLst>
            <pc:docMk/>
            <pc:sldMk cId="1148648546" sldId="395"/>
            <ac:graphicFrameMk id="2" creationId="{3DDB769E-1CF3-B14F-F320-D782BF6C5667}"/>
          </ac:graphicFrameMkLst>
        </pc:graphicFrameChg>
        <pc:graphicFrameChg chg="add mod modGraphic">
          <ac:chgData name="尾嵜 成真" userId="dd95f81a979e9056" providerId="LiveId" clId="{CDA21BDE-563E-44C9-826A-4ED92E3D6D3A}" dt="2023-01-04T15:10:25.946" v="923" actId="20577"/>
          <ac:graphicFrameMkLst>
            <pc:docMk/>
            <pc:sldMk cId="1148648546" sldId="395"/>
            <ac:graphicFrameMk id="3" creationId="{D3B36031-627F-6834-8FFF-9FB042186059}"/>
          </ac:graphicFrameMkLst>
        </pc:graphicFrameChg>
        <pc:graphicFrameChg chg="add mod modGraphic">
          <ac:chgData name="尾嵜 成真" userId="dd95f81a979e9056" providerId="LiveId" clId="{CDA21BDE-563E-44C9-826A-4ED92E3D6D3A}" dt="2023-01-04T15:13:29.397" v="1099" actId="20577"/>
          <ac:graphicFrameMkLst>
            <pc:docMk/>
            <pc:sldMk cId="1148648546" sldId="395"/>
            <ac:graphicFrameMk id="4" creationId="{946D63E4-2E41-7822-CD16-90215A147784}"/>
          </ac:graphicFrameMkLst>
        </pc:graphicFrameChg>
        <pc:graphicFrameChg chg="mod modGraphic">
          <ac:chgData name="尾嵜 成真" userId="dd95f81a979e9056" providerId="LiveId" clId="{CDA21BDE-563E-44C9-826A-4ED92E3D6D3A}" dt="2023-01-04T15:05:23.496" v="721" actId="20577"/>
          <ac:graphicFrameMkLst>
            <pc:docMk/>
            <pc:sldMk cId="1148648546" sldId="395"/>
            <ac:graphicFrameMk id="7" creationId="{1536C17C-50A0-3AD8-030E-ECEF6020BB1A}"/>
          </ac:graphicFrameMkLst>
        </pc:graphicFrameChg>
        <pc:graphicFrameChg chg="del">
          <ac:chgData name="尾嵜 成真" userId="dd95f81a979e9056" providerId="LiveId" clId="{CDA21BDE-563E-44C9-826A-4ED92E3D6D3A}" dt="2023-01-04T15:00:28.567" v="580" actId="478"/>
          <ac:graphicFrameMkLst>
            <pc:docMk/>
            <pc:sldMk cId="1148648546" sldId="395"/>
            <ac:graphicFrameMk id="8" creationId="{3FB2DDC3-01FE-7F56-2E07-B573E37FB0ED}"/>
          </ac:graphicFrameMkLst>
        </pc:graphicFrameChg>
        <pc:graphicFrameChg chg="del">
          <ac:chgData name="尾嵜 成真" userId="dd95f81a979e9056" providerId="LiveId" clId="{CDA21BDE-563E-44C9-826A-4ED92E3D6D3A}" dt="2023-01-04T15:00:28.567" v="580" actId="478"/>
          <ac:graphicFrameMkLst>
            <pc:docMk/>
            <pc:sldMk cId="1148648546" sldId="395"/>
            <ac:graphicFrameMk id="9" creationId="{7373CF85-B4D4-9F92-8889-E7E4148A1054}"/>
          </ac:graphicFrameMkLst>
        </pc:graphicFrameChg>
      </pc:sldChg>
      <pc:sldChg chg="addSp delSp modSp add mod">
        <pc:chgData name="尾嵜 成真" userId="dd95f81a979e9056" providerId="LiveId" clId="{CDA21BDE-563E-44C9-826A-4ED92E3D6D3A}" dt="2023-01-07T06:43:35.905" v="3357" actId="947"/>
        <pc:sldMkLst>
          <pc:docMk/>
          <pc:sldMk cId="3911352939" sldId="396"/>
        </pc:sldMkLst>
        <pc:spChg chg="del">
          <ac:chgData name="尾嵜 成真" userId="dd95f81a979e9056" providerId="LiveId" clId="{CDA21BDE-563E-44C9-826A-4ED92E3D6D3A}" dt="2023-01-06T15:42:56.607" v="2742" actId="478"/>
          <ac:spMkLst>
            <pc:docMk/>
            <pc:sldMk cId="3911352939" sldId="396"/>
            <ac:spMk id="4" creationId="{93197517-03A4-B20D-CF2A-660A8A1E510B}"/>
          </ac:spMkLst>
        </pc:spChg>
        <pc:spChg chg="del">
          <ac:chgData name="尾嵜 成真" userId="dd95f81a979e9056" providerId="LiveId" clId="{CDA21BDE-563E-44C9-826A-4ED92E3D6D3A}" dt="2023-01-06T15:42:56.607" v="2742" actId="478"/>
          <ac:spMkLst>
            <pc:docMk/>
            <pc:sldMk cId="3911352939" sldId="396"/>
            <ac:spMk id="7" creationId="{DC6D6A75-97F3-F980-9BE2-C9A4AB599422}"/>
          </ac:spMkLst>
        </pc:spChg>
        <pc:spChg chg="mod">
          <ac:chgData name="尾嵜 成真" userId="dd95f81a979e9056" providerId="LiveId" clId="{CDA21BDE-563E-44C9-826A-4ED92E3D6D3A}" dt="2023-01-07T06:43:35.905" v="3357" actId="947"/>
          <ac:spMkLst>
            <pc:docMk/>
            <pc:sldMk cId="3911352939" sldId="396"/>
            <ac:spMk id="10" creationId="{4C8D8093-D708-E46A-39FD-79BFCCF8875B}"/>
          </ac:spMkLst>
        </pc:spChg>
        <pc:spChg chg="mod">
          <ac:chgData name="尾嵜 成真" userId="dd95f81a979e9056" providerId="LiveId" clId="{CDA21BDE-563E-44C9-826A-4ED92E3D6D3A}" dt="2023-01-04T15:25:41.957" v="1177" actId="20577"/>
          <ac:spMkLst>
            <pc:docMk/>
            <pc:sldMk cId="3911352939" sldId="396"/>
            <ac:spMk id="28" creationId="{B0F217A8-646C-15BA-6733-F4B0F1014565}"/>
          </ac:spMkLst>
        </pc:spChg>
        <pc:spChg chg="mod">
          <ac:chgData name="尾嵜 成真" userId="dd95f81a979e9056" providerId="LiveId" clId="{CDA21BDE-563E-44C9-826A-4ED92E3D6D3A}" dt="2023-01-04T15:25:03.378" v="1128" actId="20577"/>
          <ac:spMkLst>
            <pc:docMk/>
            <pc:sldMk cId="3911352939" sldId="396"/>
            <ac:spMk id="29" creationId="{A17934AB-FCC8-3776-1635-6E61D9A7D43B}"/>
          </ac:spMkLst>
        </pc:spChg>
        <pc:picChg chg="add mod">
          <ac:chgData name="尾嵜 成真" userId="dd95f81a979e9056" providerId="LiveId" clId="{CDA21BDE-563E-44C9-826A-4ED92E3D6D3A}" dt="2023-01-07T06:42:04.392" v="3345" actId="1076"/>
          <ac:picMkLst>
            <pc:docMk/>
            <pc:sldMk cId="3911352939" sldId="396"/>
            <ac:picMk id="3" creationId="{6F4E3C19-BB43-D73C-1B37-5FB803BE8621}"/>
          </ac:picMkLst>
        </pc:picChg>
        <pc:picChg chg="del">
          <ac:chgData name="尾嵜 成真" userId="dd95f81a979e9056" providerId="LiveId" clId="{CDA21BDE-563E-44C9-826A-4ED92E3D6D3A}" dt="2023-01-06T15:42:56.607" v="2742" actId="478"/>
          <ac:picMkLst>
            <pc:docMk/>
            <pc:sldMk cId="3911352939" sldId="396"/>
            <ac:picMk id="9" creationId="{911CBB3D-E9FC-A2FC-E63D-5544D5DE1A68}"/>
          </ac:picMkLst>
        </pc:picChg>
        <pc:picChg chg="del">
          <ac:chgData name="尾嵜 成真" userId="dd95f81a979e9056" providerId="LiveId" clId="{CDA21BDE-563E-44C9-826A-4ED92E3D6D3A}" dt="2023-01-06T15:42:56.607" v="2742" actId="478"/>
          <ac:picMkLst>
            <pc:docMk/>
            <pc:sldMk cId="3911352939" sldId="396"/>
            <ac:picMk id="13" creationId="{41B2F451-564F-7C57-7B2D-024D3A95D12C}"/>
          </ac:picMkLst>
        </pc:picChg>
      </pc:sldChg>
      <pc:sldChg chg="addSp delSp modSp add mod ord">
        <pc:chgData name="尾嵜 成真" userId="dd95f81a979e9056" providerId="LiveId" clId="{CDA21BDE-563E-44C9-826A-4ED92E3D6D3A}" dt="2023-01-07T06:35:58.965" v="3340" actId="20577"/>
        <pc:sldMkLst>
          <pc:docMk/>
          <pc:sldMk cId="3193689780" sldId="397"/>
        </pc:sldMkLst>
        <pc:spChg chg="add mod">
          <ac:chgData name="尾嵜 成真" userId="dd95f81a979e9056" providerId="LiveId" clId="{CDA21BDE-563E-44C9-826A-4ED92E3D6D3A}" dt="2023-01-06T16:22:50.876" v="3094" actId="1076"/>
          <ac:spMkLst>
            <pc:docMk/>
            <pc:sldMk cId="3193689780" sldId="397"/>
            <ac:spMk id="2" creationId="{262AC027-5841-C0CC-66DB-9A9A4619C90F}"/>
          </ac:spMkLst>
        </pc:spChg>
        <pc:spChg chg="del">
          <ac:chgData name="尾嵜 成真" userId="dd95f81a979e9056" providerId="LiveId" clId="{CDA21BDE-563E-44C9-826A-4ED92E3D6D3A}" dt="2023-01-05T14:55:56.881" v="2140" actId="478"/>
          <ac:spMkLst>
            <pc:docMk/>
            <pc:sldMk cId="3193689780" sldId="397"/>
            <ac:spMk id="4" creationId="{93197517-03A4-B20D-CF2A-660A8A1E510B}"/>
          </ac:spMkLst>
        </pc:spChg>
        <pc:spChg chg="add del mod">
          <ac:chgData name="尾嵜 成真" userId="dd95f81a979e9056" providerId="LiveId" clId="{CDA21BDE-563E-44C9-826A-4ED92E3D6D3A}" dt="2023-01-06T16:11:36.717" v="2878" actId="21"/>
          <ac:spMkLst>
            <pc:docMk/>
            <pc:sldMk cId="3193689780" sldId="397"/>
            <ac:spMk id="5" creationId="{A06617C8-B4C9-C4F2-D3E7-3784E1D72BA6}"/>
          </ac:spMkLst>
        </pc:spChg>
        <pc:spChg chg="add del mod">
          <ac:chgData name="尾嵜 成真" userId="dd95f81a979e9056" providerId="LiveId" clId="{CDA21BDE-563E-44C9-826A-4ED92E3D6D3A}" dt="2023-01-06T16:11:36.717" v="2878" actId="21"/>
          <ac:spMkLst>
            <pc:docMk/>
            <pc:sldMk cId="3193689780" sldId="397"/>
            <ac:spMk id="6" creationId="{557219C6-79F3-E6A7-95CC-D256B0E522A0}"/>
          </ac:spMkLst>
        </pc:spChg>
        <pc:spChg chg="del">
          <ac:chgData name="尾嵜 成真" userId="dd95f81a979e9056" providerId="LiveId" clId="{CDA21BDE-563E-44C9-826A-4ED92E3D6D3A}" dt="2023-01-05T14:55:48.304" v="2139" actId="478"/>
          <ac:spMkLst>
            <pc:docMk/>
            <pc:sldMk cId="3193689780" sldId="397"/>
            <ac:spMk id="7" creationId="{DC6D6A75-97F3-F980-9BE2-C9A4AB599422}"/>
          </ac:spMkLst>
        </pc:spChg>
        <pc:spChg chg="add mod">
          <ac:chgData name="尾嵜 成真" userId="dd95f81a979e9056" providerId="LiveId" clId="{CDA21BDE-563E-44C9-826A-4ED92E3D6D3A}" dt="2023-01-06T16:07:48.328" v="2871" actId="1076"/>
          <ac:spMkLst>
            <pc:docMk/>
            <pc:sldMk cId="3193689780" sldId="397"/>
            <ac:spMk id="8" creationId="{AF171D7C-C62F-653E-F125-9F40B7461BF0}"/>
          </ac:spMkLst>
        </pc:spChg>
        <pc:spChg chg="mod">
          <ac:chgData name="尾嵜 成真" userId="dd95f81a979e9056" providerId="LiveId" clId="{CDA21BDE-563E-44C9-826A-4ED92E3D6D3A}" dt="2023-01-07T06:35:58.965" v="3340" actId="20577"/>
          <ac:spMkLst>
            <pc:docMk/>
            <pc:sldMk cId="3193689780" sldId="397"/>
            <ac:spMk id="10" creationId="{4C8D8093-D708-E46A-39FD-79BFCCF8875B}"/>
          </ac:spMkLst>
        </pc:spChg>
        <pc:spChg chg="add mod">
          <ac:chgData name="尾嵜 成真" userId="dd95f81a979e9056" providerId="LiveId" clId="{CDA21BDE-563E-44C9-826A-4ED92E3D6D3A}" dt="2023-01-06T16:22:56.954" v="3095" actId="1076"/>
          <ac:spMkLst>
            <pc:docMk/>
            <pc:sldMk cId="3193689780" sldId="397"/>
            <ac:spMk id="11" creationId="{2CE850C5-F962-0124-FF56-4AB77F9A557B}"/>
          </ac:spMkLst>
        </pc:spChg>
        <pc:spChg chg="add mod">
          <ac:chgData name="尾嵜 成真" userId="dd95f81a979e9056" providerId="LiveId" clId="{CDA21BDE-563E-44C9-826A-4ED92E3D6D3A}" dt="2023-01-06T16:07:48.328" v="2871" actId="1076"/>
          <ac:spMkLst>
            <pc:docMk/>
            <pc:sldMk cId="3193689780" sldId="397"/>
            <ac:spMk id="12" creationId="{4012BC90-8272-1A14-6224-778E6AC01E7B}"/>
          </ac:spMkLst>
        </pc:spChg>
        <pc:spChg chg="add mod">
          <ac:chgData name="尾嵜 成真" userId="dd95f81a979e9056" providerId="LiveId" clId="{CDA21BDE-563E-44C9-826A-4ED92E3D6D3A}" dt="2023-01-06T16:23:27.080" v="3100" actId="1076"/>
          <ac:spMkLst>
            <pc:docMk/>
            <pc:sldMk cId="3193689780" sldId="397"/>
            <ac:spMk id="13" creationId="{BFB05098-0C9F-9914-AED2-A63CC4224B5D}"/>
          </ac:spMkLst>
        </pc:spChg>
        <pc:spChg chg="add mod">
          <ac:chgData name="尾嵜 成真" userId="dd95f81a979e9056" providerId="LiveId" clId="{CDA21BDE-563E-44C9-826A-4ED92E3D6D3A}" dt="2023-01-06T16:07:48.328" v="2871" actId="1076"/>
          <ac:spMkLst>
            <pc:docMk/>
            <pc:sldMk cId="3193689780" sldId="397"/>
            <ac:spMk id="14" creationId="{E955C4C7-71C8-C827-AFBC-195E4B2DD2C1}"/>
          </ac:spMkLst>
        </pc:spChg>
        <pc:spChg chg="add mod">
          <ac:chgData name="尾嵜 成真" userId="dd95f81a979e9056" providerId="LiveId" clId="{CDA21BDE-563E-44C9-826A-4ED92E3D6D3A}" dt="2023-01-06T16:07:48.328" v="2871" actId="1076"/>
          <ac:spMkLst>
            <pc:docMk/>
            <pc:sldMk cId="3193689780" sldId="397"/>
            <ac:spMk id="15" creationId="{1DA6B531-DA4C-8D2C-6E32-070EC460FBB4}"/>
          </ac:spMkLst>
        </pc:spChg>
        <pc:spChg chg="add mod">
          <ac:chgData name="尾嵜 成真" userId="dd95f81a979e9056" providerId="LiveId" clId="{CDA21BDE-563E-44C9-826A-4ED92E3D6D3A}" dt="2023-01-06T16:07:48.328" v="2871" actId="1076"/>
          <ac:spMkLst>
            <pc:docMk/>
            <pc:sldMk cId="3193689780" sldId="397"/>
            <ac:spMk id="16" creationId="{EE799756-2444-29F5-0552-1B3E6C121960}"/>
          </ac:spMkLst>
        </pc:spChg>
        <pc:spChg chg="add mod">
          <ac:chgData name="尾嵜 成真" userId="dd95f81a979e9056" providerId="LiveId" clId="{CDA21BDE-563E-44C9-826A-4ED92E3D6D3A}" dt="2023-01-06T16:15:26.453" v="2941" actId="1076"/>
          <ac:spMkLst>
            <pc:docMk/>
            <pc:sldMk cId="3193689780" sldId="397"/>
            <ac:spMk id="18" creationId="{5E685370-A8B9-CA8A-1729-2983540D3F4F}"/>
          </ac:spMkLst>
        </pc:spChg>
        <pc:spChg chg="add del mod">
          <ac:chgData name="尾嵜 成真" userId="dd95f81a979e9056" providerId="LiveId" clId="{CDA21BDE-563E-44C9-826A-4ED92E3D6D3A}" dt="2023-01-06T16:11:22.366" v="2874"/>
          <ac:spMkLst>
            <pc:docMk/>
            <pc:sldMk cId="3193689780" sldId="397"/>
            <ac:spMk id="19" creationId="{7BE3A999-C84C-5696-25AA-8A53175A7527}"/>
          </ac:spMkLst>
        </pc:spChg>
        <pc:spChg chg="add del mod">
          <ac:chgData name="尾嵜 成真" userId="dd95f81a979e9056" providerId="LiveId" clId="{CDA21BDE-563E-44C9-826A-4ED92E3D6D3A}" dt="2023-01-06T16:13:02.845" v="2918" actId="478"/>
          <ac:spMkLst>
            <pc:docMk/>
            <pc:sldMk cId="3193689780" sldId="397"/>
            <ac:spMk id="20" creationId="{49B243D6-07C1-D9E2-491D-809AB9649191}"/>
          </ac:spMkLst>
        </pc:spChg>
        <pc:spChg chg="add mod">
          <ac:chgData name="尾嵜 成真" userId="dd95f81a979e9056" providerId="LiveId" clId="{CDA21BDE-563E-44C9-826A-4ED92E3D6D3A}" dt="2023-01-06T16:14:20.477" v="2930" actId="14100"/>
          <ac:spMkLst>
            <pc:docMk/>
            <pc:sldMk cId="3193689780" sldId="397"/>
            <ac:spMk id="22" creationId="{64D4F206-F0A4-BA4F-5CAF-EDA32C2DCE3B}"/>
          </ac:spMkLst>
        </pc:spChg>
        <pc:spChg chg="add mod">
          <ac:chgData name="尾嵜 成真" userId="dd95f81a979e9056" providerId="LiveId" clId="{CDA21BDE-563E-44C9-826A-4ED92E3D6D3A}" dt="2023-01-06T16:23:33.404" v="3101" actId="1076"/>
          <ac:spMkLst>
            <pc:docMk/>
            <pc:sldMk cId="3193689780" sldId="397"/>
            <ac:spMk id="23" creationId="{159F9400-6AF6-4BC1-E38C-AE26D040946A}"/>
          </ac:spMkLst>
        </pc:spChg>
        <pc:spChg chg="add mod">
          <ac:chgData name="尾嵜 成真" userId="dd95f81a979e9056" providerId="LiveId" clId="{CDA21BDE-563E-44C9-826A-4ED92E3D6D3A}" dt="2023-01-06T16:23:59.473" v="3102" actId="1076"/>
          <ac:spMkLst>
            <pc:docMk/>
            <pc:sldMk cId="3193689780" sldId="397"/>
            <ac:spMk id="24" creationId="{CB882CFD-D44B-2969-152E-231C86A24E19}"/>
          </ac:spMkLst>
        </pc:spChg>
        <pc:spChg chg="add mod">
          <ac:chgData name="尾嵜 成真" userId="dd95f81a979e9056" providerId="LiveId" clId="{CDA21BDE-563E-44C9-826A-4ED92E3D6D3A}" dt="2023-01-06T16:13:41.293" v="2923" actId="1076"/>
          <ac:spMkLst>
            <pc:docMk/>
            <pc:sldMk cId="3193689780" sldId="397"/>
            <ac:spMk id="25" creationId="{61C09B92-AF8B-0D7C-7DA5-D2D3A03F5C64}"/>
          </ac:spMkLst>
        </pc:spChg>
        <pc:spChg chg="add mod">
          <ac:chgData name="尾嵜 成真" userId="dd95f81a979e9056" providerId="LiveId" clId="{CDA21BDE-563E-44C9-826A-4ED92E3D6D3A}" dt="2023-01-06T16:23:10.504" v="3097" actId="1076"/>
          <ac:spMkLst>
            <pc:docMk/>
            <pc:sldMk cId="3193689780" sldId="397"/>
            <ac:spMk id="26" creationId="{B6D1D9A3-6853-2193-AD96-8D83EA8817EA}"/>
          </ac:spMkLst>
        </pc:spChg>
        <pc:spChg chg="mod">
          <ac:chgData name="尾嵜 成真" userId="dd95f81a979e9056" providerId="LiveId" clId="{CDA21BDE-563E-44C9-826A-4ED92E3D6D3A}" dt="2023-01-05T15:05:29.605" v="2489" actId="20577"/>
          <ac:spMkLst>
            <pc:docMk/>
            <pc:sldMk cId="3193689780" sldId="397"/>
            <ac:spMk id="29" creationId="{A17934AB-FCC8-3776-1635-6E61D9A7D43B}"/>
          </ac:spMkLst>
        </pc:spChg>
        <pc:picChg chg="add del mod">
          <ac:chgData name="尾嵜 成真" userId="dd95f81a979e9056" providerId="LiveId" clId="{CDA21BDE-563E-44C9-826A-4ED92E3D6D3A}" dt="2023-01-06T16:11:36.717" v="2878" actId="21"/>
          <ac:picMkLst>
            <pc:docMk/>
            <pc:sldMk cId="3193689780" sldId="397"/>
            <ac:picMk id="3" creationId="{6A394B0C-5898-1122-231A-83D1C046B520}"/>
          </ac:picMkLst>
        </pc:picChg>
        <pc:picChg chg="add mod">
          <ac:chgData name="尾嵜 成真" userId="dd95f81a979e9056" providerId="LiveId" clId="{CDA21BDE-563E-44C9-826A-4ED92E3D6D3A}" dt="2023-01-06T16:07:48.328" v="2871" actId="1076"/>
          <ac:picMkLst>
            <pc:docMk/>
            <pc:sldMk cId="3193689780" sldId="397"/>
            <ac:picMk id="4" creationId="{339E2406-2675-DF8C-0F5D-FD1ED75AB829}"/>
          </ac:picMkLst>
        </pc:picChg>
        <pc:picChg chg="add mod">
          <ac:chgData name="尾嵜 成真" userId="dd95f81a979e9056" providerId="LiveId" clId="{CDA21BDE-563E-44C9-826A-4ED92E3D6D3A}" dt="2023-01-06T16:07:48.328" v="2871" actId="1076"/>
          <ac:picMkLst>
            <pc:docMk/>
            <pc:sldMk cId="3193689780" sldId="397"/>
            <ac:picMk id="7" creationId="{A444B2AF-FC9E-55B0-3D69-689C30C1D8B3}"/>
          </ac:picMkLst>
        </pc:picChg>
        <pc:picChg chg="add mod">
          <ac:chgData name="尾嵜 成真" userId="dd95f81a979e9056" providerId="LiveId" clId="{CDA21BDE-563E-44C9-826A-4ED92E3D6D3A}" dt="2023-01-06T16:07:48.328" v="2871" actId="1076"/>
          <ac:picMkLst>
            <pc:docMk/>
            <pc:sldMk cId="3193689780" sldId="397"/>
            <ac:picMk id="9" creationId="{28A464EA-EAF2-C899-3C44-A34F20C4F3D7}"/>
          </ac:picMkLst>
        </pc:picChg>
        <pc:picChg chg="del">
          <ac:chgData name="尾嵜 成真" userId="dd95f81a979e9056" providerId="LiveId" clId="{CDA21BDE-563E-44C9-826A-4ED92E3D6D3A}" dt="2023-01-05T14:55:48.304" v="2139" actId="478"/>
          <ac:picMkLst>
            <pc:docMk/>
            <pc:sldMk cId="3193689780" sldId="397"/>
            <ac:picMk id="9" creationId="{911CBB3D-E9FC-A2FC-E63D-5544D5DE1A68}"/>
          </ac:picMkLst>
        </pc:picChg>
        <pc:picChg chg="del">
          <ac:chgData name="尾嵜 成真" userId="dd95f81a979e9056" providerId="LiveId" clId="{CDA21BDE-563E-44C9-826A-4ED92E3D6D3A}" dt="2023-01-05T14:55:56.881" v="2140" actId="478"/>
          <ac:picMkLst>
            <pc:docMk/>
            <pc:sldMk cId="3193689780" sldId="397"/>
            <ac:picMk id="13" creationId="{41B2F451-564F-7C57-7B2D-024D3A95D12C}"/>
          </ac:picMkLst>
        </pc:picChg>
        <pc:picChg chg="add mod">
          <ac:chgData name="尾嵜 成真" userId="dd95f81a979e9056" providerId="LiveId" clId="{CDA21BDE-563E-44C9-826A-4ED92E3D6D3A}" dt="2023-01-06T16:07:48.328" v="2871" actId="1076"/>
          <ac:picMkLst>
            <pc:docMk/>
            <pc:sldMk cId="3193689780" sldId="397"/>
            <ac:picMk id="17" creationId="{8A8B2706-5AB7-1A5C-4A4A-463E509EA3A6}"/>
          </ac:picMkLst>
        </pc:picChg>
        <pc:picChg chg="add mod">
          <ac:chgData name="尾嵜 成真" userId="dd95f81a979e9056" providerId="LiveId" clId="{CDA21BDE-563E-44C9-826A-4ED92E3D6D3A}" dt="2023-01-06T16:14:08.169" v="2926" actId="1076"/>
          <ac:picMkLst>
            <pc:docMk/>
            <pc:sldMk cId="3193689780" sldId="397"/>
            <ac:picMk id="21" creationId="{F41DB119-0C0C-3864-354C-E90DB65C2E67}"/>
          </ac:picMkLst>
        </pc:picChg>
      </pc:sldChg>
      <pc:sldChg chg="addSp delSp modSp add mod">
        <pc:chgData name="尾嵜 成真" userId="dd95f81a979e9056" providerId="LiveId" clId="{CDA21BDE-563E-44C9-826A-4ED92E3D6D3A}" dt="2023-01-07T10:34:08.752" v="6432" actId="1076"/>
        <pc:sldMkLst>
          <pc:docMk/>
          <pc:sldMk cId="2594863473" sldId="398"/>
        </pc:sldMkLst>
        <pc:spChg chg="add mod">
          <ac:chgData name="尾嵜 成真" userId="dd95f81a979e9056" providerId="LiveId" clId="{CDA21BDE-563E-44C9-826A-4ED92E3D6D3A}" dt="2023-01-07T10:34:03.787" v="6431" actId="14100"/>
          <ac:spMkLst>
            <pc:docMk/>
            <pc:sldMk cId="2594863473" sldId="398"/>
            <ac:spMk id="2" creationId="{6399B9A9-5B2A-AB92-40C8-53F384678D99}"/>
          </ac:spMkLst>
        </pc:spChg>
        <pc:spChg chg="del">
          <ac:chgData name="尾嵜 成真" userId="dd95f81a979e9056" providerId="LiveId" clId="{CDA21BDE-563E-44C9-826A-4ED92E3D6D3A}" dt="2023-01-07T07:42:05.909" v="4343" actId="478"/>
          <ac:spMkLst>
            <pc:docMk/>
            <pc:sldMk cId="2594863473" sldId="398"/>
            <ac:spMk id="5" creationId="{70260686-8B7E-DF5A-6E75-301B0992F6A8}"/>
          </ac:spMkLst>
        </pc:spChg>
        <pc:spChg chg="del">
          <ac:chgData name="尾嵜 成真" userId="dd95f81a979e9056" providerId="LiveId" clId="{CDA21BDE-563E-44C9-826A-4ED92E3D6D3A}" dt="2023-01-07T07:42:05.909" v="4343" actId="478"/>
          <ac:spMkLst>
            <pc:docMk/>
            <pc:sldMk cId="2594863473" sldId="398"/>
            <ac:spMk id="6" creationId="{4A82FFB9-9FED-53F9-A2A2-FC325D82FC40}"/>
          </ac:spMkLst>
        </pc:spChg>
        <pc:spChg chg="add del mod">
          <ac:chgData name="尾嵜 成真" userId="dd95f81a979e9056" providerId="LiveId" clId="{CDA21BDE-563E-44C9-826A-4ED92E3D6D3A}" dt="2023-01-07T08:07:39.262" v="5318" actId="478"/>
          <ac:spMkLst>
            <pc:docMk/>
            <pc:sldMk cId="2594863473" sldId="398"/>
            <ac:spMk id="7" creationId="{DDE2B195-A637-990D-5EA3-8A970695D2AC}"/>
          </ac:spMkLst>
        </pc:spChg>
        <pc:spChg chg="add mod">
          <ac:chgData name="尾嵜 成真" userId="dd95f81a979e9056" providerId="LiveId" clId="{CDA21BDE-563E-44C9-826A-4ED92E3D6D3A}" dt="2023-01-07T08:17:33.038" v="5641" actId="27636"/>
          <ac:spMkLst>
            <pc:docMk/>
            <pc:sldMk cId="2594863473" sldId="398"/>
            <ac:spMk id="8" creationId="{010171AA-4303-02CD-6A45-96C650FB762B}"/>
          </ac:spMkLst>
        </pc:spChg>
        <pc:spChg chg="add mod">
          <ac:chgData name="尾嵜 成真" userId="dd95f81a979e9056" providerId="LiveId" clId="{CDA21BDE-563E-44C9-826A-4ED92E3D6D3A}" dt="2023-01-07T10:34:08.752" v="6432" actId="1076"/>
          <ac:spMkLst>
            <pc:docMk/>
            <pc:sldMk cId="2594863473" sldId="398"/>
            <ac:spMk id="9" creationId="{ACAA0312-16B0-313C-139F-11679C0D5AC8}"/>
          </ac:spMkLst>
        </pc:spChg>
        <pc:spChg chg="del mod">
          <ac:chgData name="尾嵜 成真" userId="dd95f81a979e9056" providerId="LiveId" clId="{CDA21BDE-563E-44C9-826A-4ED92E3D6D3A}" dt="2023-01-07T08:07:37.767" v="5317" actId="21"/>
          <ac:spMkLst>
            <pc:docMk/>
            <pc:sldMk cId="2594863473" sldId="398"/>
            <ac:spMk id="10" creationId="{4C8D8093-D708-E46A-39FD-79BFCCF8875B}"/>
          </ac:spMkLst>
        </pc:spChg>
        <pc:spChg chg="mod">
          <ac:chgData name="尾嵜 成真" userId="dd95f81a979e9056" providerId="LiveId" clId="{CDA21BDE-563E-44C9-826A-4ED92E3D6D3A}" dt="2023-01-07T08:11:13.271" v="5368" actId="20577"/>
          <ac:spMkLst>
            <pc:docMk/>
            <pc:sldMk cId="2594863473" sldId="398"/>
            <ac:spMk id="29" creationId="{A17934AB-FCC8-3776-1635-6E61D9A7D43B}"/>
          </ac:spMkLst>
        </pc:spChg>
        <pc:picChg chg="del">
          <ac:chgData name="尾嵜 成真" userId="dd95f81a979e9056" providerId="LiveId" clId="{CDA21BDE-563E-44C9-826A-4ED92E3D6D3A}" dt="2023-01-07T07:42:05.909" v="4343" actId="478"/>
          <ac:picMkLst>
            <pc:docMk/>
            <pc:sldMk cId="2594863473" sldId="398"/>
            <ac:picMk id="3" creationId="{21152B24-6D84-6FB1-91FF-9C816BE6D5C5}"/>
          </ac:picMkLst>
        </pc:picChg>
      </pc:sldChg>
      <pc:sldChg chg="addSp delSp modSp add mod">
        <pc:chgData name="尾嵜 成真" userId="dd95f81a979e9056" providerId="LiveId" clId="{CDA21BDE-563E-44C9-826A-4ED92E3D6D3A}" dt="2023-01-07T10:33:12.956" v="6429" actId="113"/>
        <pc:sldMkLst>
          <pc:docMk/>
          <pc:sldMk cId="1064526272" sldId="399"/>
        </pc:sldMkLst>
        <pc:spChg chg="del">
          <ac:chgData name="尾嵜 成真" userId="dd95f81a979e9056" providerId="LiveId" clId="{CDA21BDE-563E-44C9-826A-4ED92E3D6D3A}" dt="2023-01-07T09:14:38.283" v="5692" actId="478"/>
          <ac:spMkLst>
            <pc:docMk/>
            <pc:sldMk cId="1064526272" sldId="399"/>
            <ac:spMk id="5" creationId="{70260686-8B7E-DF5A-6E75-301B0992F6A8}"/>
          </ac:spMkLst>
        </pc:spChg>
        <pc:spChg chg="del">
          <ac:chgData name="尾嵜 成真" userId="dd95f81a979e9056" providerId="LiveId" clId="{CDA21BDE-563E-44C9-826A-4ED92E3D6D3A}" dt="2023-01-07T09:14:38.283" v="5692" actId="478"/>
          <ac:spMkLst>
            <pc:docMk/>
            <pc:sldMk cId="1064526272" sldId="399"/>
            <ac:spMk id="6" creationId="{4A82FFB9-9FED-53F9-A2A2-FC325D82FC40}"/>
          </ac:spMkLst>
        </pc:spChg>
        <pc:spChg chg="mod">
          <ac:chgData name="尾嵜 成真" userId="dd95f81a979e9056" providerId="LiveId" clId="{CDA21BDE-563E-44C9-826A-4ED92E3D6D3A}" dt="2023-01-07T10:33:12.956" v="6429" actId="113"/>
          <ac:spMkLst>
            <pc:docMk/>
            <pc:sldMk cId="1064526272" sldId="399"/>
            <ac:spMk id="10" creationId="{4C8D8093-D708-E46A-39FD-79BFCCF8875B}"/>
          </ac:spMkLst>
        </pc:spChg>
        <pc:spChg chg="mod">
          <ac:chgData name="尾嵜 成真" userId="dd95f81a979e9056" providerId="LiveId" clId="{CDA21BDE-563E-44C9-826A-4ED92E3D6D3A}" dt="2023-01-04T15:36:30.259" v="1332"/>
          <ac:spMkLst>
            <pc:docMk/>
            <pc:sldMk cId="1064526272" sldId="399"/>
            <ac:spMk id="28" creationId="{B0F217A8-646C-15BA-6733-F4B0F1014565}"/>
          </ac:spMkLst>
        </pc:spChg>
        <pc:spChg chg="mod">
          <ac:chgData name="尾嵜 成真" userId="dd95f81a979e9056" providerId="LiveId" clId="{CDA21BDE-563E-44C9-826A-4ED92E3D6D3A}" dt="2023-01-07T09:26:59.295" v="6015" actId="20577"/>
          <ac:spMkLst>
            <pc:docMk/>
            <pc:sldMk cId="1064526272" sldId="399"/>
            <ac:spMk id="29" creationId="{A17934AB-FCC8-3776-1635-6E61D9A7D43B}"/>
          </ac:spMkLst>
        </pc:spChg>
        <pc:picChg chg="del">
          <ac:chgData name="尾嵜 成真" userId="dd95f81a979e9056" providerId="LiveId" clId="{CDA21BDE-563E-44C9-826A-4ED92E3D6D3A}" dt="2023-01-07T09:14:38.283" v="5692" actId="478"/>
          <ac:picMkLst>
            <pc:docMk/>
            <pc:sldMk cId="1064526272" sldId="399"/>
            <ac:picMk id="3" creationId="{21152B24-6D84-6FB1-91FF-9C816BE6D5C5}"/>
          </ac:picMkLst>
        </pc:picChg>
        <pc:picChg chg="add del mod">
          <ac:chgData name="尾嵜 成真" userId="dd95f81a979e9056" providerId="LiveId" clId="{CDA21BDE-563E-44C9-826A-4ED92E3D6D3A}" dt="2023-01-07T10:26:09.054" v="6331" actId="478"/>
          <ac:picMkLst>
            <pc:docMk/>
            <pc:sldMk cId="1064526272" sldId="399"/>
            <ac:picMk id="4" creationId="{5B774784-EC6B-78F4-CEBC-32250F9544C3}"/>
          </ac:picMkLst>
        </pc:picChg>
        <pc:picChg chg="add del mod">
          <ac:chgData name="尾嵜 成真" userId="dd95f81a979e9056" providerId="LiveId" clId="{CDA21BDE-563E-44C9-826A-4ED92E3D6D3A}" dt="2023-01-07T10:31:17.429" v="6404" actId="478"/>
          <ac:picMkLst>
            <pc:docMk/>
            <pc:sldMk cId="1064526272" sldId="399"/>
            <ac:picMk id="8" creationId="{31A1BB5E-8693-019E-88A0-485F0D171441}"/>
          </ac:picMkLst>
        </pc:picChg>
        <pc:picChg chg="add mod">
          <ac:chgData name="尾嵜 成真" userId="dd95f81a979e9056" providerId="LiveId" clId="{CDA21BDE-563E-44C9-826A-4ED92E3D6D3A}" dt="2023-01-07T10:31:27.346" v="6409" actId="1076"/>
          <ac:picMkLst>
            <pc:docMk/>
            <pc:sldMk cId="1064526272" sldId="399"/>
            <ac:picMk id="11" creationId="{B12D91C7-D76C-49F1-6878-8A4BC966EE55}"/>
          </ac:picMkLst>
        </pc:picChg>
      </pc:sldChg>
      <pc:sldChg chg="modSp add del mod">
        <pc:chgData name="尾嵜 成真" userId="dd95f81a979e9056" providerId="LiveId" clId="{CDA21BDE-563E-44C9-826A-4ED92E3D6D3A}" dt="2023-01-07T10:33:34.734" v="6430" actId="47"/>
        <pc:sldMkLst>
          <pc:docMk/>
          <pc:sldMk cId="2249083198" sldId="400"/>
        </pc:sldMkLst>
        <pc:spChg chg="mod">
          <ac:chgData name="尾嵜 成真" userId="dd95f81a979e9056" providerId="LiveId" clId="{CDA21BDE-563E-44C9-826A-4ED92E3D6D3A}" dt="2023-01-04T15:36:32.362" v="1336"/>
          <ac:spMkLst>
            <pc:docMk/>
            <pc:sldMk cId="2249083198" sldId="400"/>
            <ac:spMk id="28" creationId="{B0F217A8-646C-15BA-6733-F4B0F1014565}"/>
          </ac:spMkLst>
        </pc:spChg>
        <pc:spChg chg="mod">
          <ac:chgData name="尾嵜 成真" userId="dd95f81a979e9056" providerId="LiveId" clId="{CDA21BDE-563E-44C9-826A-4ED92E3D6D3A}" dt="2023-01-04T15:27:22.864" v="1251" actId="20577"/>
          <ac:spMkLst>
            <pc:docMk/>
            <pc:sldMk cId="2249083198" sldId="400"/>
            <ac:spMk id="29" creationId="{A17934AB-FCC8-3776-1635-6E61D9A7D43B}"/>
          </ac:spMkLst>
        </pc:spChg>
      </pc:sldChg>
      <pc:sldChg chg="delSp modSp add mod">
        <pc:chgData name="尾嵜 成真" userId="dd95f81a979e9056" providerId="LiveId" clId="{CDA21BDE-563E-44C9-826A-4ED92E3D6D3A}" dt="2023-01-07T11:02:52.566" v="7015" actId="113"/>
        <pc:sldMkLst>
          <pc:docMk/>
          <pc:sldMk cId="373197906" sldId="401"/>
        </pc:sldMkLst>
        <pc:spChg chg="del">
          <ac:chgData name="尾嵜 成真" userId="dd95f81a979e9056" providerId="LiveId" clId="{CDA21BDE-563E-44C9-826A-4ED92E3D6D3A}" dt="2023-01-07T10:36:22.413" v="6447" actId="478"/>
          <ac:spMkLst>
            <pc:docMk/>
            <pc:sldMk cId="373197906" sldId="401"/>
            <ac:spMk id="5" creationId="{70260686-8B7E-DF5A-6E75-301B0992F6A8}"/>
          </ac:spMkLst>
        </pc:spChg>
        <pc:spChg chg="del">
          <ac:chgData name="尾嵜 成真" userId="dd95f81a979e9056" providerId="LiveId" clId="{CDA21BDE-563E-44C9-826A-4ED92E3D6D3A}" dt="2023-01-07T10:36:22.413" v="6447" actId="478"/>
          <ac:spMkLst>
            <pc:docMk/>
            <pc:sldMk cId="373197906" sldId="401"/>
            <ac:spMk id="6" creationId="{4A82FFB9-9FED-53F9-A2A2-FC325D82FC40}"/>
          </ac:spMkLst>
        </pc:spChg>
        <pc:spChg chg="mod">
          <ac:chgData name="尾嵜 成真" userId="dd95f81a979e9056" providerId="LiveId" clId="{CDA21BDE-563E-44C9-826A-4ED92E3D6D3A}" dt="2023-01-07T11:02:52.566" v="7015" actId="113"/>
          <ac:spMkLst>
            <pc:docMk/>
            <pc:sldMk cId="373197906" sldId="401"/>
            <ac:spMk id="10" creationId="{4C8D8093-D708-E46A-39FD-79BFCCF8875B}"/>
          </ac:spMkLst>
        </pc:spChg>
        <pc:spChg chg="mod">
          <ac:chgData name="尾嵜 成真" userId="dd95f81a979e9056" providerId="LiveId" clId="{CDA21BDE-563E-44C9-826A-4ED92E3D6D3A}" dt="2023-01-04T15:36:34.710" v="1340"/>
          <ac:spMkLst>
            <pc:docMk/>
            <pc:sldMk cId="373197906" sldId="401"/>
            <ac:spMk id="28" creationId="{B0F217A8-646C-15BA-6733-F4B0F1014565}"/>
          </ac:spMkLst>
        </pc:spChg>
        <pc:spChg chg="mod">
          <ac:chgData name="尾嵜 成真" userId="dd95f81a979e9056" providerId="LiveId" clId="{CDA21BDE-563E-44C9-826A-4ED92E3D6D3A}" dt="2023-01-04T15:27:29.578" v="1256"/>
          <ac:spMkLst>
            <pc:docMk/>
            <pc:sldMk cId="373197906" sldId="401"/>
            <ac:spMk id="29" creationId="{A17934AB-FCC8-3776-1635-6E61D9A7D43B}"/>
          </ac:spMkLst>
        </pc:spChg>
        <pc:picChg chg="del">
          <ac:chgData name="尾嵜 成真" userId="dd95f81a979e9056" providerId="LiveId" clId="{CDA21BDE-563E-44C9-826A-4ED92E3D6D3A}" dt="2023-01-07T10:36:22.413" v="6447" actId="478"/>
          <ac:picMkLst>
            <pc:docMk/>
            <pc:sldMk cId="373197906" sldId="401"/>
            <ac:picMk id="3" creationId="{21152B24-6D84-6FB1-91FF-9C816BE6D5C5}"/>
          </ac:picMkLst>
        </pc:picChg>
      </pc:sldChg>
      <pc:sldChg chg="addSp delSp modSp add mod">
        <pc:chgData name="尾嵜 成真" userId="dd95f81a979e9056" providerId="LiveId" clId="{CDA21BDE-563E-44C9-826A-4ED92E3D6D3A}" dt="2023-01-08T07:15:26.792" v="8515" actId="20577"/>
        <pc:sldMkLst>
          <pc:docMk/>
          <pc:sldMk cId="1637066913" sldId="402"/>
        </pc:sldMkLst>
        <pc:spChg chg="del">
          <ac:chgData name="尾嵜 成真" userId="dd95f81a979e9056" providerId="LiveId" clId="{CDA21BDE-563E-44C9-826A-4ED92E3D6D3A}" dt="2023-01-08T06:32:04.132" v="7533" actId="478"/>
          <ac:spMkLst>
            <pc:docMk/>
            <pc:sldMk cId="1637066913" sldId="402"/>
            <ac:spMk id="5" creationId="{70260686-8B7E-DF5A-6E75-301B0992F6A8}"/>
          </ac:spMkLst>
        </pc:spChg>
        <pc:spChg chg="del">
          <ac:chgData name="尾嵜 成真" userId="dd95f81a979e9056" providerId="LiveId" clId="{CDA21BDE-563E-44C9-826A-4ED92E3D6D3A}" dt="2023-01-08T06:32:04.132" v="7533" actId="478"/>
          <ac:spMkLst>
            <pc:docMk/>
            <pc:sldMk cId="1637066913" sldId="402"/>
            <ac:spMk id="6" creationId="{4A82FFB9-9FED-53F9-A2A2-FC325D82FC40}"/>
          </ac:spMkLst>
        </pc:spChg>
        <pc:spChg chg="mod">
          <ac:chgData name="尾嵜 成真" userId="dd95f81a979e9056" providerId="LiveId" clId="{CDA21BDE-563E-44C9-826A-4ED92E3D6D3A}" dt="2023-01-08T07:05:51.643" v="8437" actId="20577"/>
          <ac:spMkLst>
            <pc:docMk/>
            <pc:sldMk cId="1637066913" sldId="402"/>
            <ac:spMk id="10" creationId="{4C8D8093-D708-E46A-39FD-79BFCCF8875B}"/>
          </ac:spMkLst>
        </pc:spChg>
        <pc:spChg chg="mod">
          <ac:chgData name="尾嵜 成真" userId="dd95f81a979e9056" providerId="LiveId" clId="{CDA21BDE-563E-44C9-826A-4ED92E3D6D3A}" dt="2023-01-04T15:36:43.449" v="1352"/>
          <ac:spMkLst>
            <pc:docMk/>
            <pc:sldMk cId="1637066913" sldId="402"/>
            <ac:spMk id="28" creationId="{B0F217A8-646C-15BA-6733-F4B0F1014565}"/>
          </ac:spMkLst>
        </pc:spChg>
        <pc:spChg chg="mod">
          <ac:chgData name="尾嵜 成真" userId="dd95f81a979e9056" providerId="LiveId" clId="{CDA21BDE-563E-44C9-826A-4ED92E3D6D3A}" dt="2023-01-04T15:27:34.394" v="1259" actId="20577"/>
          <ac:spMkLst>
            <pc:docMk/>
            <pc:sldMk cId="1637066913" sldId="402"/>
            <ac:spMk id="29" creationId="{A17934AB-FCC8-3776-1635-6E61D9A7D43B}"/>
          </ac:spMkLst>
        </pc:spChg>
        <pc:graphicFrameChg chg="add del">
          <ac:chgData name="尾嵜 成真" userId="dd95f81a979e9056" providerId="LiveId" clId="{CDA21BDE-563E-44C9-826A-4ED92E3D6D3A}" dt="2023-01-08T06:38:53.572" v="8154" actId="478"/>
          <ac:graphicFrameMkLst>
            <pc:docMk/>
            <pc:sldMk cId="1637066913" sldId="402"/>
            <ac:graphicFrameMk id="2" creationId="{0D870AAA-85B7-8923-4A79-D75E1785FF1E}"/>
          </ac:graphicFrameMkLst>
        </pc:graphicFrameChg>
        <pc:graphicFrameChg chg="add del">
          <ac:chgData name="尾嵜 成真" userId="dd95f81a979e9056" providerId="LiveId" clId="{CDA21BDE-563E-44C9-826A-4ED92E3D6D3A}" dt="2023-01-08T06:39:00.069" v="8156" actId="3680"/>
          <ac:graphicFrameMkLst>
            <pc:docMk/>
            <pc:sldMk cId="1637066913" sldId="402"/>
            <ac:graphicFrameMk id="4" creationId="{E00A7366-4B28-E178-AA8C-C054590191CE}"/>
          </ac:graphicFrameMkLst>
        </pc:graphicFrameChg>
        <pc:graphicFrameChg chg="add del mod">
          <ac:chgData name="尾嵜 成真" userId="dd95f81a979e9056" providerId="LiveId" clId="{CDA21BDE-563E-44C9-826A-4ED92E3D6D3A}" dt="2023-01-08T06:39:12.213" v="8159" actId="478"/>
          <ac:graphicFrameMkLst>
            <pc:docMk/>
            <pc:sldMk cId="1637066913" sldId="402"/>
            <ac:graphicFrameMk id="7" creationId="{ECED921B-AD4B-7405-2C68-7450B06C1EBB}"/>
          </ac:graphicFrameMkLst>
        </pc:graphicFrameChg>
        <pc:graphicFrameChg chg="add mod modGraphic">
          <ac:chgData name="尾嵜 成真" userId="dd95f81a979e9056" providerId="LiveId" clId="{CDA21BDE-563E-44C9-826A-4ED92E3D6D3A}" dt="2023-01-08T07:15:26.792" v="8515" actId="20577"/>
          <ac:graphicFrameMkLst>
            <pc:docMk/>
            <pc:sldMk cId="1637066913" sldId="402"/>
            <ac:graphicFrameMk id="8" creationId="{07D32C99-E9D7-768E-E8B6-1E5394B8BCA3}"/>
          </ac:graphicFrameMkLst>
        </pc:graphicFrameChg>
        <pc:picChg chg="del">
          <ac:chgData name="尾嵜 成真" userId="dd95f81a979e9056" providerId="LiveId" clId="{CDA21BDE-563E-44C9-826A-4ED92E3D6D3A}" dt="2023-01-08T06:32:04.132" v="7533" actId="478"/>
          <ac:picMkLst>
            <pc:docMk/>
            <pc:sldMk cId="1637066913" sldId="402"/>
            <ac:picMk id="3" creationId="{21152B24-6D84-6FB1-91FF-9C816BE6D5C5}"/>
          </ac:picMkLst>
        </pc:picChg>
      </pc:sldChg>
      <pc:sldChg chg="modSp add del mod">
        <pc:chgData name="尾嵜 成真" userId="dd95f81a979e9056" providerId="LiveId" clId="{CDA21BDE-563E-44C9-826A-4ED92E3D6D3A}" dt="2023-01-07T11:00:07.581" v="6980" actId="47"/>
        <pc:sldMkLst>
          <pc:docMk/>
          <pc:sldMk cId="2929578275" sldId="403"/>
        </pc:sldMkLst>
        <pc:spChg chg="mod">
          <ac:chgData name="尾嵜 成真" userId="dd95f81a979e9056" providerId="LiveId" clId="{CDA21BDE-563E-44C9-826A-4ED92E3D6D3A}" dt="2023-01-04T15:36:37.528" v="1344"/>
          <ac:spMkLst>
            <pc:docMk/>
            <pc:sldMk cId="2929578275" sldId="403"/>
            <ac:spMk id="28" creationId="{B0F217A8-646C-15BA-6733-F4B0F1014565}"/>
          </ac:spMkLst>
        </pc:spChg>
        <pc:spChg chg="mod">
          <ac:chgData name="尾嵜 成真" userId="dd95f81a979e9056" providerId="LiveId" clId="{CDA21BDE-563E-44C9-826A-4ED92E3D6D3A}" dt="2023-01-04T15:30:51.486" v="1328" actId="20577"/>
          <ac:spMkLst>
            <pc:docMk/>
            <pc:sldMk cId="2929578275" sldId="403"/>
            <ac:spMk id="29" creationId="{A17934AB-FCC8-3776-1635-6E61D9A7D43B}"/>
          </ac:spMkLst>
        </pc:spChg>
      </pc:sldChg>
      <pc:sldChg chg="modSp add del mod">
        <pc:chgData name="尾嵜 成真" userId="dd95f81a979e9056" providerId="LiveId" clId="{CDA21BDE-563E-44C9-826A-4ED92E3D6D3A}" dt="2023-01-08T05:56:11.580" v="7016" actId="47"/>
        <pc:sldMkLst>
          <pc:docMk/>
          <pc:sldMk cId="965508378" sldId="404"/>
        </pc:sldMkLst>
        <pc:spChg chg="mod">
          <ac:chgData name="尾嵜 成真" userId="dd95f81a979e9056" providerId="LiveId" clId="{CDA21BDE-563E-44C9-826A-4ED92E3D6D3A}" dt="2023-01-04T15:36:40.121" v="1348"/>
          <ac:spMkLst>
            <pc:docMk/>
            <pc:sldMk cId="965508378" sldId="404"/>
            <ac:spMk id="28" creationId="{B0F217A8-646C-15BA-6733-F4B0F1014565}"/>
          </ac:spMkLst>
        </pc:spChg>
        <pc:spChg chg="mod">
          <ac:chgData name="尾嵜 成真" userId="dd95f81a979e9056" providerId="LiveId" clId="{CDA21BDE-563E-44C9-826A-4ED92E3D6D3A}" dt="2023-01-04T15:30:30.055" v="1313" actId="20577"/>
          <ac:spMkLst>
            <pc:docMk/>
            <pc:sldMk cId="965508378" sldId="404"/>
            <ac:spMk id="29" creationId="{A17934AB-FCC8-3776-1635-6E61D9A7D43B}"/>
          </ac:spMkLst>
        </pc:spChg>
      </pc:sldChg>
      <pc:sldChg chg="addSp delSp modSp add mod">
        <pc:chgData name="尾嵜 成真" userId="dd95f81a979e9056" providerId="LiveId" clId="{CDA21BDE-563E-44C9-826A-4ED92E3D6D3A}" dt="2023-01-06T16:22:02.028" v="3083" actId="947"/>
        <pc:sldMkLst>
          <pc:docMk/>
          <pc:sldMk cId="3735046817" sldId="405"/>
        </pc:sldMkLst>
        <pc:spChg chg="add mod">
          <ac:chgData name="尾嵜 成真" userId="dd95f81a979e9056" providerId="LiveId" clId="{CDA21BDE-563E-44C9-826A-4ED92E3D6D3A}" dt="2023-01-06T16:19:39.362" v="2984" actId="14100"/>
          <ac:spMkLst>
            <pc:docMk/>
            <pc:sldMk cId="3735046817" sldId="405"/>
            <ac:spMk id="2" creationId="{5B270829-1B95-279B-C54F-A5495AF62924}"/>
          </ac:spMkLst>
        </pc:spChg>
        <pc:spChg chg="add mod">
          <ac:chgData name="尾嵜 成真" userId="dd95f81a979e9056" providerId="LiveId" clId="{CDA21BDE-563E-44C9-826A-4ED92E3D6D3A}" dt="2023-01-06T16:19:55.969" v="3009" actId="20577"/>
          <ac:spMkLst>
            <pc:docMk/>
            <pc:sldMk cId="3735046817" sldId="405"/>
            <ac:spMk id="3" creationId="{687BA902-E80A-69A3-085F-7D008D638FDE}"/>
          </ac:spMkLst>
        </pc:spChg>
        <pc:spChg chg="mod">
          <ac:chgData name="尾嵜 成真" userId="dd95f81a979e9056" providerId="LiveId" clId="{CDA21BDE-563E-44C9-826A-4ED92E3D6D3A}" dt="2023-01-06T16:22:02.028" v="3083" actId="947"/>
          <ac:spMkLst>
            <pc:docMk/>
            <pc:sldMk cId="3735046817" sldId="405"/>
            <ac:spMk id="10" creationId="{4C8D8093-D708-E46A-39FD-79BFCCF8875B}"/>
          </ac:spMkLst>
        </pc:spChg>
        <pc:spChg chg="del">
          <ac:chgData name="尾嵜 成真" userId="dd95f81a979e9056" providerId="LiveId" clId="{CDA21BDE-563E-44C9-826A-4ED92E3D6D3A}" dt="2023-01-06T15:55:00.315" v="2793" actId="478"/>
          <ac:spMkLst>
            <pc:docMk/>
            <pc:sldMk cId="3735046817" sldId="405"/>
            <ac:spMk id="15" creationId="{DEC3B5E4-274A-C993-C17C-0CA7C7012A4F}"/>
          </ac:spMkLst>
        </pc:spChg>
        <pc:spChg chg="del">
          <ac:chgData name="尾嵜 成真" userId="dd95f81a979e9056" providerId="LiveId" clId="{CDA21BDE-563E-44C9-826A-4ED92E3D6D3A}" dt="2023-01-06T15:55:00.315" v="2793" actId="478"/>
          <ac:spMkLst>
            <pc:docMk/>
            <pc:sldMk cId="3735046817" sldId="405"/>
            <ac:spMk id="18" creationId="{3AB6F5ED-E908-DE64-E150-B404D6EB3693}"/>
          </ac:spMkLst>
        </pc:spChg>
        <pc:spChg chg="del">
          <ac:chgData name="尾嵜 成真" userId="dd95f81a979e9056" providerId="LiveId" clId="{CDA21BDE-563E-44C9-826A-4ED92E3D6D3A}" dt="2023-01-06T15:55:00.315" v="2793" actId="478"/>
          <ac:spMkLst>
            <pc:docMk/>
            <pc:sldMk cId="3735046817" sldId="405"/>
            <ac:spMk id="25" creationId="{F9BE642C-7639-1304-DB57-7016DCD55BB7}"/>
          </ac:spMkLst>
        </pc:spChg>
        <pc:spChg chg="del">
          <ac:chgData name="尾嵜 成真" userId="dd95f81a979e9056" providerId="LiveId" clId="{CDA21BDE-563E-44C9-826A-4ED92E3D6D3A}" dt="2023-01-06T15:55:00.315" v="2793" actId="478"/>
          <ac:spMkLst>
            <pc:docMk/>
            <pc:sldMk cId="3735046817" sldId="405"/>
            <ac:spMk id="26" creationId="{C3ACD9B5-3158-A77D-5649-565BEF9502BA}"/>
          </ac:spMkLst>
        </pc:spChg>
        <pc:spChg chg="del">
          <ac:chgData name="尾嵜 成真" userId="dd95f81a979e9056" providerId="LiveId" clId="{CDA21BDE-563E-44C9-826A-4ED92E3D6D3A}" dt="2023-01-06T15:55:00.315" v="2793" actId="478"/>
          <ac:spMkLst>
            <pc:docMk/>
            <pc:sldMk cId="3735046817" sldId="405"/>
            <ac:spMk id="27" creationId="{46F68E5E-84BE-8BB3-AB88-491F40EA702B}"/>
          </ac:spMkLst>
        </pc:spChg>
        <pc:spChg chg="mod">
          <ac:chgData name="尾嵜 成真" userId="dd95f81a979e9056" providerId="LiveId" clId="{CDA21BDE-563E-44C9-826A-4ED92E3D6D3A}" dt="2023-01-06T15:49:31.974" v="2791" actId="20577"/>
          <ac:spMkLst>
            <pc:docMk/>
            <pc:sldMk cId="3735046817" sldId="405"/>
            <ac:spMk id="29" creationId="{A17934AB-FCC8-3776-1635-6E61D9A7D43B}"/>
          </ac:spMkLst>
        </pc:spChg>
        <pc:spChg chg="del">
          <ac:chgData name="尾嵜 成真" userId="dd95f81a979e9056" providerId="LiveId" clId="{CDA21BDE-563E-44C9-826A-4ED92E3D6D3A}" dt="2023-01-06T15:55:00.315" v="2793" actId="478"/>
          <ac:spMkLst>
            <pc:docMk/>
            <pc:sldMk cId="3735046817" sldId="405"/>
            <ac:spMk id="31" creationId="{29E73B99-74F3-E133-5B67-1ED0377319DC}"/>
          </ac:spMkLst>
        </pc:spChg>
        <pc:spChg chg="del">
          <ac:chgData name="尾嵜 成真" userId="dd95f81a979e9056" providerId="LiveId" clId="{CDA21BDE-563E-44C9-826A-4ED92E3D6D3A}" dt="2023-01-06T15:55:00.315" v="2793" actId="478"/>
          <ac:spMkLst>
            <pc:docMk/>
            <pc:sldMk cId="3735046817" sldId="405"/>
            <ac:spMk id="32" creationId="{D2C3250E-7320-4392-254A-DCF14C8A61E1}"/>
          </ac:spMkLst>
        </pc:spChg>
        <pc:spChg chg="del">
          <ac:chgData name="尾嵜 成真" userId="dd95f81a979e9056" providerId="LiveId" clId="{CDA21BDE-563E-44C9-826A-4ED92E3D6D3A}" dt="2023-01-06T15:55:00.315" v="2793" actId="478"/>
          <ac:spMkLst>
            <pc:docMk/>
            <pc:sldMk cId="3735046817" sldId="405"/>
            <ac:spMk id="33" creationId="{365968AE-10FD-5841-FCE2-3A7D3DD0AA12}"/>
          </ac:spMkLst>
        </pc:spChg>
        <pc:spChg chg="del">
          <ac:chgData name="尾嵜 成真" userId="dd95f81a979e9056" providerId="LiveId" clId="{CDA21BDE-563E-44C9-826A-4ED92E3D6D3A}" dt="2023-01-06T15:55:00.315" v="2793" actId="478"/>
          <ac:spMkLst>
            <pc:docMk/>
            <pc:sldMk cId="3735046817" sldId="405"/>
            <ac:spMk id="35" creationId="{98B349DC-1F46-B5D4-ECBB-615EF45330F3}"/>
          </ac:spMkLst>
        </pc:spChg>
        <pc:picChg chg="del">
          <ac:chgData name="尾嵜 成真" userId="dd95f81a979e9056" providerId="LiveId" clId="{CDA21BDE-563E-44C9-826A-4ED92E3D6D3A}" dt="2023-01-06T15:55:00.315" v="2793" actId="478"/>
          <ac:picMkLst>
            <pc:docMk/>
            <pc:sldMk cId="3735046817" sldId="405"/>
            <ac:picMk id="16" creationId="{E2C0FBF3-DF93-1DBE-CCD2-70BA769CF362}"/>
          </ac:picMkLst>
        </pc:picChg>
        <pc:picChg chg="del">
          <ac:chgData name="尾嵜 成真" userId="dd95f81a979e9056" providerId="LiveId" clId="{CDA21BDE-563E-44C9-826A-4ED92E3D6D3A}" dt="2023-01-06T15:55:00.315" v="2793" actId="478"/>
          <ac:picMkLst>
            <pc:docMk/>
            <pc:sldMk cId="3735046817" sldId="405"/>
            <ac:picMk id="17" creationId="{705495D6-8C6B-E871-1A96-DA1CD74AEBF5}"/>
          </ac:picMkLst>
        </pc:picChg>
        <pc:picChg chg="del">
          <ac:chgData name="尾嵜 成真" userId="dd95f81a979e9056" providerId="LiveId" clId="{CDA21BDE-563E-44C9-826A-4ED92E3D6D3A}" dt="2023-01-06T15:55:00.315" v="2793" actId="478"/>
          <ac:picMkLst>
            <pc:docMk/>
            <pc:sldMk cId="3735046817" sldId="405"/>
            <ac:picMk id="21" creationId="{7A83F2A4-5DD3-D555-4E4B-CEBF3BFA6847}"/>
          </ac:picMkLst>
        </pc:picChg>
        <pc:picChg chg="del">
          <ac:chgData name="尾嵜 成真" userId="dd95f81a979e9056" providerId="LiveId" clId="{CDA21BDE-563E-44C9-826A-4ED92E3D6D3A}" dt="2023-01-06T15:55:00.315" v="2793" actId="478"/>
          <ac:picMkLst>
            <pc:docMk/>
            <pc:sldMk cId="3735046817" sldId="405"/>
            <ac:picMk id="34" creationId="{20D193DA-1BEC-9A63-C970-27CAB285ABDD}"/>
          </ac:picMkLst>
        </pc:picChg>
      </pc:sldChg>
      <pc:sldChg chg="addSp modSp add mod">
        <pc:chgData name="尾嵜 成真" userId="dd95f81a979e9056" providerId="LiveId" clId="{CDA21BDE-563E-44C9-826A-4ED92E3D6D3A}" dt="2023-01-07T07:11:52.182" v="3898" actId="20577"/>
        <pc:sldMkLst>
          <pc:docMk/>
          <pc:sldMk cId="1362757188" sldId="406"/>
        </pc:sldMkLst>
        <pc:spChg chg="add mod">
          <ac:chgData name="尾嵜 成真" userId="dd95f81a979e9056" providerId="LiveId" clId="{CDA21BDE-563E-44C9-826A-4ED92E3D6D3A}" dt="2023-01-07T06:48:32.097" v="3404" actId="20577"/>
          <ac:spMkLst>
            <pc:docMk/>
            <pc:sldMk cId="1362757188" sldId="406"/>
            <ac:spMk id="3" creationId="{E2142266-E189-EFD5-B67D-0A0D866FAB50}"/>
          </ac:spMkLst>
        </pc:spChg>
        <pc:spChg chg="add mod">
          <ac:chgData name="尾嵜 成真" userId="dd95f81a979e9056" providerId="LiveId" clId="{CDA21BDE-563E-44C9-826A-4ED92E3D6D3A}" dt="2023-01-07T07:09:54.790" v="3896" actId="1076"/>
          <ac:spMkLst>
            <pc:docMk/>
            <pc:sldMk cId="1362757188" sldId="406"/>
            <ac:spMk id="5" creationId="{F6CF39B1-389C-87AC-931A-5773BE5FFBA6}"/>
          </ac:spMkLst>
        </pc:spChg>
        <pc:spChg chg="mod">
          <ac:chgData name="尾嵜 成真" userId="dd95f81a979e9056" providerId="LiveId" clId="{CDA21BDE-563E-44C9-826A-4ED92E3D6D3A}" dt="2023-01-07T07:11:52.182" v="3898" actId="20577"/>
          <ac:spMkLst>
            <pc:docMk/>
            <pc:sldMk cId="1362757188" sldId="406"/>
            <ac:spMk id="10" creationId="{4C8D8093-D708-E46A-39FD-79BFCCF8875B}"/>
          </ac:spMkLst>
        </pc:spChg>
        <pc:spChg chg="mod">
          <ac:chgData name="尾嵜 成真" userId="dd95f81a979e9056" providerId="LiveId" clId="{CDA21BDE-563E-44C9-826A-4ED92E3D6D3A}" dt="2023-01-07T07:07:58.815" v="3851" actId="313"/>
          <ac:spMkLst>
            <pc:docMk/>
            <pc:sldMk cId="1362757188" sldId="406"/>
            <ac:spMk id="28" creationId="{B0F217A8-646C-15BA-6733-F4B0F1014565}"/>
          </ac:spMkLst>
        </pc:spChg>
        <pc:spChg chg="mod">
          <ac:chgData name="尾嵜 成真" userId="dd95f81a979e9056" providerId="LiveId" clId="{CDA21BDE-563E-44C9-826A-4ED92E3D6D3A}" dt="2023-01-06T16:04:37.683" v="2853" actId="20577"/>
          <ac:spMkLst>
            <pc:docMk/>
            <pc:sldMk cId="1362757188" sldId="406"/>
            <ac:spMk id="29" creationId="{A17934AB-FCC8-3776-1635-6E61D9A7D43B}"/>
          </ac:spMkLst>
        </pc:spChg>
        <pc:picChg chg="add mod">
          <ac:chgData name="尾嵜 成真" userId="dd95f81a979e9056" providerId="LiveId" clId="{CDA21BDE-563E-44C9-826A-4ED92E3D6D3A}" dt="2023-01-07T06:48:21.836" v="3390" actId="1076"/>
          <ac:picMkLst>
            <pc:docMk/>
            <pc:sldMk cId="1362757188" sldId="406"/>
            <ac:picMk id="2" creationId="{147811DE-CCFD-CACA-2161-0AB526E6B824}"/>
          </ac:picMkLst>
        </pc:picChg>
        <pc:picChg chg="add mod">
          <ac:chgData name="尾嵜 成真" userId="dd95f81a979e9056" providerId="LiveId" clId="{CDA21BDE-563E-44C9-826A-4ED92E3D6D3A}" dt="2023-01-07T07:09:54.790" v="3896" actId="1076"/>
          <ac:picMkLst>
            <pc:docMk/>
            <pc:sldMk cId="1362757188" sldId="406"/>
            <ac:picMk id="4" creationId="{3F300939-3739-A21B-256F-C7555733B00D}"/>
          </ac:picMkLst>
        </pc:picChg>
      </pc:sldChg>
      <pc:sldChg chg="add del">
        <pc:chgData name="尾嵜 成真" userId="dd95f81a979e9056" providerId="LiveId" clId="{CDA21BDE-563E-44C9-826A-4ED92E3D6D3A}" dt="2023-01-07T06:28:40.896" v="3105" actId="47"/>
        <pc:sldMkLst>
          <pc:docMk/>
          <pc:sldMk cId="367569215" sldId="407"/>
        </pc:sldMkLst>
      </pc:sldChg>
      <pc:sldChg chg="addSp delSp modSp add mod">
        <pc:chgData name="尾嵜 成真" userId="dd95f81a979e9056" providerId="LiveId" clId="{CDA21BDE-563E-44C9-826A-4ED92E3D6D3A}" dt="2023-01-08T07:43:10.344" v="9067" actId="947"/>
        <pc:sldMkLst>
          <pc:docMk/>
          <pc:sldMk cId="1137511312" sldId="407"/>
        </pc:sldMkLst>
        <pc:spChg chg="add mod">
          <ac:chgData name="尾嵜 成真" userId="dd95f81a979e9056" providerId="LiveId" clId="{CDA21BDE-563E-44C9-826A-4ED92E3D6D3A}" dt="2023-01-08T07:42:09.766" v="9059" actId="14100"/>
          <ac:spMkLst>
            <pc:docMk/>
            <pc:sldMk cId="1137511312" sldId="407"/>
            <ac:spMk id="2" creationId="{52155BEC-AC19-EB5E-415D-A6A47EC7FCF2}"/>
          </ac:spMkLst>
        </pc:spChg>
        <pc:spChg chg="del">
          <ac:chgData name="尾嵜 成真" userId="dd95f81a979e9056" providerId="LiveId" clId="{CDA21BDE-563E-44C9-826A-4ED92E3D6D3A}" dt="2023-01-08T07:21:46.146" v="8769" actId="478"/>
          <ac:spMkLst>
            <pc:docMk/>
            <pc:sldMk cId="1137511312" sldId="407"/>
            <ac:spMk id="5" creationId="{70260686-8B7E-DF5A-6E75-301B0992F6A8}"/>
          </ac:spMkLst>
        </pc:spChg>
        <pc:spChg chg="del">
          <ac:chgData name="尾嵜 成真" userId="dd95f81a979e9056" providerId="LiveId" clId="{CDA21BDE-563E-44C9-826A-4ED92E3D6D3A}" dt="2023-01-08T07:21:46.146" v="8769" actId="478"/>
          <ac:spMkLst>
            <pc:docMk/>
            <pc:sldMk cId="1137511312" sldId="407"/>
            <ac:spMk id="6" creationId="{4A82FFB9-9FED-53F9-A2A2-FC325D82FC40}"/>
          </ac:spMkLst>
        </pc:spChg>
        <pc:spChg chg="add del mod">
          <ac:chgData name="尾嵜 成真" userId="dd95f81a979e9056" providerId="LiveId" clId="{CDA21BDE-563E-44C9-826A-4ED92E3D6D3A}" dt="2023-01-08T07:41:28.048" v="9050" actId="478"/>
          <ac:spMkLst>
            <pc:docMk/>
            <pc:sldMk cId="1137511312" sldId="407"/>
            <ac:spMk id="7" creationId="{DCAF0AAA-DCE1-C1EB-6901-4AD46A21239D}"/>
          </ac:spMkLst>
        </pc:spChg>
        <pc:spChg chg="add mod">
          <ac:chgData name="尾嵜 成真" userId="dd95f81a979e9056" providerId="LiveId" clId="{CDA21BDE-563E-44C9-826A-4ED92E3D6D3A}" dt="2023-01-08T07:43:10.344" v="9067" actId="947"/>
          <ac:spMkLst>
            <pc:docMk/>
            <pc:sldMk cId="1137511312" sldId="407"/>
            <ac:spMk id="8" creationId="{17619CC4-44AC-4603-C466-1848DEA4041F}"/>
          </ac:spMkLst>
        </pc:spChg>
        <pc:spChg chg="del mod">
          <ac:chgData name="尾嵜 成真" userId="dd95f81a979e9056" providerId="LiveId" clId="{CDA21BDE-563E-44C9-826A-4ED92E3D6D3A}" dt="2023-01-08T07:41:25.630" v="9049" actId="21"/>
          <ac:spMkLst>
            <pc:docMk/>
            <pc:sldMk cId="1137511312" sldId="407"/>
            <ac:spMk id="10" creationId="{4C8D8093-D708-E46A-39FD-79BFCCF8875B}"/>
          </ac:spMkLst>
        </pc:spChg>
        <pc:spChg chg="mod">
          <ac:chgData name="尾嵜 成真" userId="dd95f81a979e9056" providerId="LiveId" clId="{CDA21BDE-563E-44C9-826A-4ED92E3D6D3A}" dt="2023-01-07T10:35:12.956" v="6444" actId="20577"/>
          <ac:spMkLst>
            <pc:docMk/>
            <pc:sldMk cId="1137511312" sldId="407"/>
            <ac:spMk id="29" creationId="{A17934AB-FCC8-3776-1635-6E61D9A7D43B}"/>
          </ac:spMkLst>
        </pc:spChg>
        <pc:picChg chg="del">
          <ac:chgData name="尾嵜 成真" userId="dd95f81a979e9056" providerId="LiveId" clId="{CDA21BDE-563E-44C9-826A-4ED92E3D6D3A}" dt="2023-01-08T07:21:46.146" v="8769" actId="478"/>
          <ac:picMkLst>
            <pc:docMk/>
            <pc:sldMk cId="1137511312" sldId="407"/>
            <ac:picMk id="3" creationId="{21152B24-6D84-6FB1-91FF-9C816BE6D5C5}"/>
          </ac:picMkLst>
        </pc:picChg>
      </pc:sldChg>
      <pc:sldChg chg="addSp modSp add mod">
        <pc:chgData name="尾嵜 成真" userId="dd95f81a979e9056" providerId="LiveId" clId="{CDA21BDE-563E-44C9-826A-4ED92E3D6D3A}" dt="2023-01-08T06:27:17.076" v="7531" actId="1076"/>
        <pc:sldMkLst>
          <pc:docMk/>
          <pc:sldMk cId="1924153991" sldId="408"/>
        </pc:sldMkLst>
        <pc:spChg chg="mod">
          <ac:chgData name="尾嵜 成真" userId="dd95f81a979e9056" providerId="LiveId" clId="{CDA21BDE-563E-44C9-826A-4ED92E3D6D3A}" dt="2023-01-08T06:26:59.710" v="7528" actId="113"/>
          <ac:spMkLst>
            <pc:docMk/>
            <pc:sldMk cId="1924153991" sldId="408"/>
            <ac:spMk id="10" creationId="{4C8D8093-D708-E46A-39FD-79BFCCF8875B}"/>
          </ac:spMkLst>
        </pc:spChg>
        <pc:picChg chg="add mod">
          <ac:chgData name="尾嵜 成真" userId="dd95f81a979e9056" providerId="LiveId" clId="{CDA21BDE-563E-44C9-826A-4ED92E3D6D3A}" dt="2023-01-08T06:27:17.076" v="7531" actId="1076"/>
          <ac:picMkLst>
            <pc:docMk/>
            <pc:sldMk cId="1924153991" sldId="408"/>
            <ac:picMk id="3" creationId="{67360E82-536F-F807-C1B3-1B6FCD052DCB}"/>
          </ac:picMkLst>
        </pc:picChg>
      </pc:sldChg>
      <pc:sldChg chg="add del">
        <pc:chgData name="尾嵜 成真" userId="dd95f81a979e9056" providerId="LiveId" clId="{CDA21BDE-563E-44C9-826A-4ED92E3D6D3A}" dt="2023-01-07T10:35:14.883" v="6445" actId="47"/>
        <pc:sldMkLst>
          <pc:docMk/>
          <pc:sldMk cId="2681092000" sldId="408"/>
        </pc:sldMkLst>
      </pc:sldChg>
      <pc:sldChg chg="addSp delSp modSp add mod">
        <pc:chgData name="尾嵜 成真" userId="dd95f81a979e9056" providerId="LiveId" clId="{CDA21BDE-563E-44C9-826A-4ED92E3D6D3A}" dt="2023-01-08T08:01:32.887" v="9468" actId="113"/>
        <pc:sldMkLst>
          <pc:docMk/>
          <pc:sldMk cId="3356467864" sldId="409"/>
        </pc:sldMkLst>
        <pc:spChg chg="del">
          <ac:chgData name="尾嵜 成真" userId="dd95f81a979e9056" providerId="LiveId" clId="{CDA21BDE-563E-44C9-826A-4ED92E3D6D3A}" dt="2023-01-08T07:54:43.176" v="9447" actId="478"/>
          <ac:spMkLst>
            <pc:docMk/>
            <pc:sldMk cId="3356467864" sldId="409"/>
            <ac:spMk id="5" creationId="{70260686-8B7E-DF5A-6E75-301B0992F6A8}"/>
          </ac:spMkLst>
        </pc:spChg>
        <pc:spChg chg="del">
          <ac:chgData name="尾嵜 成真" userId="dd95f81a979e9056" providerId="LiveId" clId="{CDA21BDE-563E-44C9-826A-4ED92E3D6D3A}" dt="2023-01-08T07:54:43.176" v="9447" actId="478"/>
          <ac:spMkLst>
            <pc:docMk/>
            <pc:sldMk cId="3356467864" sldId="409"/>
            <ac:spMk id="6" creationId="{4A82FFB9-9FED-53F9-A2A2-FC325D82FC40}"/>
          </ac:spMkLst>
        </pc:spChg>
        <pc:spChg chg="mod">
          <ac:chgData name="尾嵜 成真" userId="dd95f81a979e9056" providerId="LiveId" clId="{CDA21BDE-563E-44C9-826A-4ED92E3D6D3A}" dt="2023-01-08T08:01:32.887" v="9468" actId="113"/>
          <ac:spMkLst>
            <pc:docMk/>
            <pc:sldMk cId="3356467864" sldId="409"/>
            <ac:spMk id="10" creationId="{4C8D8093-D708-E46A-39FD-79BFCCF8875B}"/>
          </ac:spMkLst>
        </pc:spChg>
        <pc:spChg chg="mod">
          <ac:chgData name="尾嵜 成真" userId="dd95f81a979e9056" providerId="LiveId" clId="{CDA21BDE-563E-44C9-826A-4ED92E3D6D3A}" dt="2023-01-08T05:56:32.307" v="7025" actId="20577"/>
          <ac:spMkLst>
            <pc:docMk/>
            <pc:sldMk cId="3356467864" sldId="409"/>
            <ac:spMk id="29" creationId="{A17934AB-FCC8-3776-1635-6E61D9A7D43B}"/>
          </ac:spMkLst>
        </pc:spChg>
        <pc:picChg chg="del">
          <ac:chgData name="尾嵜 成真" userId="dd95f81a979e9056" providerId="LiveId" clId="{CDA21BDE-563E-44C9-826A-4ED92E3D6D3A}" dt="2023-01-08T07:54:43.176" v="9447" actId="478"/>
          <ac:picMkLst>
            <pc:docMk/>
            <pc:sldMk cId="3356467864" sldId="409"/>
            <ac:picMk id="3" creationId="{21152B24-6D84-6FB1-91FF-9C816BE6D5C5}"/>
          </ac:picMkLst>
        </pc:picChg>
        <pc:picChg chg="add mod">
          <ac:chgData name="尾嵜 成真" userId="dd95f81a979e9056" providerId="LiveId" clId="{CDA21BDE-563E-44C9-826A-4ED92E3D6D3A}" dt="2023-01-08T08:00:35.300" v="9450" actId="1076"/>
          <ac:picMkLst>
            <pc:docMk/>
            <pc:sldMk cId="3356467864" sldId="409"/>
            <ac:picMk id="4" creationId="{D8B375CB-542C-FFA9-885F-C27289A3D516}"/>
          </ac:picMkLst>
        </pc:picChg>
      </pc:sldChg>
    </pc:docChg>
  </pc:docChgLst>
  <pc:docChgLst>
    <pc:chgData name="尾嵜 成真" userId="dd95f81a979e9056" providerId="LiveId" clId="{17755A40-A7A9-4FA6-8632-C2FF9700AB17}"/>
    <pc:docChg chg="undo custSel addSld delSld modSld">
      <pc:chgData name="尾嵜 成真" userId="dd95f81a979e9056" providerId="LiveId" clId="{17755A40-A7A9-4FA6-8632-C2FF9700AB17}" dt="2023-01-03T15:22:44.157" v="2748" actId="1076"/>
      <pc:docMkLst>
        <pc:docMk/>
      </pc:docMkLst>
      <pc:sldChg chg="delSp modSp mod">
        <pc:chgData name="尾嵜 成真" userId="dd95f81a979e9056" providerId="LiveId" clId="{17755A40-A7A9-4FA6-8632-C2FF9700AB17}" dt="2023-01-03T15:22:44.157" v="2748" actId="1076"/>
        <pc:sldMkLst>
          <pc:docMk/>
          <pc:sldMk cId="0" sldId="259"/>
        </pc:sldMkLst>
        <pc:spChg chg="mod">
          <ac:chgData name="尾嵜 成真" userId="dd95f81a979e9056" providerId="LiveId" clId="{17755A40-A7A9-4FA6-8632-C2FF9700AB17}" dt="2023-01-03T15:22:44.157" v="2748" actId="1076"/>
          <ac:spMkLst>
            <pc:docMk/>
            <pc:sldMk cId="0" sldId="259"/>
            <ac:spMk id="7" creationId="{868586D0-495E-0042-21C8-6D9C53F32F5A}"/>
          </ac:spMkLst>
        </pc:spChg>
        <pc:spChg chg="del">
          <ac:chgData name="尾嵜 成真" userId="dd95f81a979e9056" providerId="LiveId" clId="{17755A40-A7A9-4FA6-8632-C2FF9700AB17}" dt="2023-01-03T15:21:38.759" v="2731" actId="478"/>
          <ac:spMkLst>
            <pc:docMk/>
            <pc:sldMk cId="0" sldId="259"/>
            <ac:spMk id="8" creationId="{1ACDCEDB-3A9A-B841-DD5E-AF772017E75B}"/>
          </ac:spMkLst>
        </pc:spChg>
        <pc:spChg chg="del">
          <ac:chgData name="尾嵜 成真" userId="dd95f81a979e9056" providerId="LiveId" clId="{17755A40-A7A9-4FA6-8632-C2FF9700AB17}" dt="2023-01-03T15:21:38.759" v="2731" actId="478"/>
          <ac:spMkLst>
            <pc:docMk/>
            <pc:sldMk cId="0" sldId="259"/>
            <ac:spMk id="10" creationId="{A69571F4-BBF9-1D5E-AB90-6345D5ACAD32}"/>
          </ac:spMkLst>
        </pc:spChg>
        <pc:spChg chg="del">
          <ac:chgData name="尾嵜 成真" userId="dd95f81a979e9056" providerId="LiveId" clId="{17755A40-A7A9-4FA6-8632-C2FF9700AB17}" dt="2023-01-03T15:21:26.757" v="2730" actId="478"/>
          <ac:spMkLst>
            <pc:docMk/>
            <pc:sldMk cId="0" sldId="259"/>
            <ac:spMk id="12" creationId="{447B83FD-7886-15F1-19BE-29E3263FE945}"/>
          </ac:spMkLst>
        </pc:spChg>
        <pc:spChg chg="del">
          <ac:chgData name="尾嵜 成真" userId="dd95f81a979e9056" providerId="LiveId" clId="{17755A40-A7A9-4FA6-8632-C2FF9700AB17}" dt="2023-01-03T15:21:26.757" v="2730" actId="478"/>
          <ac:spMkLst>
            <pc:docMk/>
            <pc:sldMk cId="0" sldId="259"/>
            <ac:spMk id="16" creationId="{6494AC06-B42F-33DA-6522-B8FB9C5EDEED}"/>
          </ac:spMkLst>
        </pc:spChg>
        <pc:spChg chg="mod">
          <ac:chgData name="尾嵜 成真" userId="dd95f81a979e9056" providerId="LiveId" clId="{17755A40-A7A9-4FA6-8632-C2FF9700AB17}" dt="2023-01-03T15:22:37.208" v="2747" actId="1076"/>
          <ac:spMkLst>
            <pc:docMk/>
            <pc:sldMk cId="0" sldId="259"/>
            <ac:spMk id="27" creationId="{00000000-0000-0000-0000-000000000000}"/>
          </ac:spMkLst>
        </pc:spChg>
        <pc:grpChg chg="mod">
          <ac:chgData name="尾嵜 成真" userId="dd95f81a979e9056" providerId="LiveId" clId="{17755A40-A7A9-4FA6-8632-C2FF9700AB17}" dt="2023-01-03T15:22:28.010" v="2745" actId="1076"/>
          <ac:grpSpMkLst>
            <pc:docMk/>
            <pc:sldMk cId="0" sldId="259"/>
            <ac:grpSpMk id="2" creationId="{F3E18761-6F4D-4A56-A95B-FE9E51163FF2}"/>
          </ac:grpSpMkLst>
        </pc:grpChg>
        <pc:grpChg chg="mod">
          <ac:chgData name="尾嵜 成真" userId="dd95f81a979e9056" providerId="LiveId" clId="{17755A40-A7A9-4FA6-8632-C2FF9700AB17}" dt="2023-01-03T15:22:44.157" v="2748" actId="1076"/>
          <ac:grpSpMkLst>
            <pc:docMk/>
            <pc:sldMk cId="0" sldId="259"/>
            <ac:grpSpMk id="3" creationId="{28D86D72-E7AD-4CA2-BA44-25225DE74CDA}"/>
          </ac:grpSpMkLst>
        </pc:grpChg>
        <pc:grpChg chg="del">
          <ac:chgData name="尾嵜 成真" userId="dd95f81a979e9056" providerId="LiveId" clId="{17755A40-A7A9-4FA6-8632-C2FF9700AB17}" dt="2023-01-03T15:21:38.759" v="2731" actId="478"/>
          <ac:grpSpMkLst>
            <pc:docMk/>
            <pc:sldMk cId="0" sldId="259"/>
            <ac:grpSpMk id="4" creationId="{A55DAF8F-E612-4233-AEC5-F612CD50E7CD}"/>
          </ac:grpSpMkLst>
        </pc:grpChg>
        <pc:grpChg chg="del">
          <ac:chgData name="尾嵜 成真" userId="dd95f81a979e9056" providerId="LiveId" clId="{17755A40-A7A9-4FA6-8632-C2FF9700AB17}" dt="2023-01-03T15:21:38.759" v="2731" actId="478"/>
          <ac:grpSpMkLst>
            <pc:docMk/>
            <pc:sldMk cId="0" sldId="259"/>
            <ac:grpSpMk id="5" creationId="{9A03F420-9491-4177-BECB-F1640F380D4C}"/>
          </ac:grpSpMkLst>
        </pc:grpChg>
        <pc:grpChg chg="del">
          <ac:chgData name="尾嵜 成真" userId="dd95f81a979e9056" providerId="LiveId" clId="{17755A40-A7A9-4FA6-8632-C2FF9700AB17}" dt="2023-01-03T15:21:26.757" v="2730" actId="478"/>
          <ac:grpSpMkLst>
            <pc:docMk/>
            <pc:sldMk cId="0" sldId="259"/>
            <ac:grpSpMk id="6" creationId="{D1DBE470-BFFD-4DB0-B7FA-93F737876573}"/>
          </ac:grpSpMkLst>
        </pc:grpChg>
        <pc:grpChg chg="del">
          <ac:chgData name="尾嵜 成真" userId="dd95f81a979e9056" providerId="LiveId" clId="{17755A40-A7A9-4FA6-8632-C2FF9700AB17}" dt="2023-01-03T15:21:26.757" v="2730" actId="478"/>
          <ac:grpSpMkLst>
            <pc:docMk/>
            <pc:sldMk cId="0" sldId="259"/>
            <ac:grpSpMk id="13" creationId="{8371866A-3538-46F6-CD50-FF1C7038E076}"/>
          </ac:grpSpMkLst>
        </pc:grpChg>
        <pc:grpChg chg="del">
          <ac:chgData name="尾嵜 成真" userId="dd95f81a979e9056" providerId="LiveId" clId="{17755A40-A7A9-4FA6-8632-C2FF9700AB17}" dt="2023-01-03T15:21:26.757" v="2730" actId="478"/>
          <ac:grpSpMkLst>
            <pc:docMk/>
            <pc:sldMk cId="0" sldId="259"/>
            <ac:grpSpMk id="17" creationId="{B0FD30C0-9718-FE51-0480-A8AA07EA80FC}"/>
          </ac:grpSpMkLst>
        </pc:grpChg>
      </pc:sldChg>
      <pc:sldChg chg="modSp mod">
        <pc:chgData name="尾嵜 成真" userId="dd95f81a979e9056" providerId="LiveId" clId="{17755A40-A7A9-4FA6-8632-C2FF9700AB17}" dt="2023-01-02T04:58:49.918" v="55"/>
        <pc:sldMkLst>
          <pc:docMk/>
          <pc:sldMk cId="0" sldId="293"/>
        </pc:sldMkLst>
        <pc:spChg chg="mod">
          <ac:chgData name="尾嵜 成真" userId="dd95f81a979e9056" providerId="LiveId" clId="{17755A40-A7A9-4FA6-8632-C2FF9700AB17}" dt="2023-01-02T04:58:49.918" v="55"/>
          <ac:spMkLst>
            <pc:docMk/>
            <pc:sldMk cId="0" sldId="293"/>
            <ac:spMk id="7" creationId="{00000000-0000-0000-0000-000000000000}"/>
          </ac:spMkLst>
        </pc:spChg>
      </pc:sldChg>
      <pc:sldChg chg="addSp delSp modSp mod">
        <pc:chgData name="尾嵜 成真" userId="dd95f81a979e9056" providerId="LiveId" clId="{17755A40-A7A9-4FA6-8632-C2FF9700AB17}" dt="2023-01-03T11:07:38.242" v="1480"/>
        <pc:sldMkLst>
          <pc:docMk/>
          <pc:sldMk cId="4190097553" sldId="303"/>
        </pc:sldMkLst>
        <pc:spChg chg="add del mod">
          <ac:chgData name="尾嵜 成真" userId="dd95f81a979e9056" providerId="LiveId" clId="{17755A40-A7A9-4FA6-8632-C2FF9700AB17}" dt="2023-01-03T11:07:38.242" v="1480"/>
          <ac:spMkLst>
            <pc:docMk/>
            <pc:sldMk cId="4190097553" sldId="303"/>
            <ac:spMk id="2" creationId="{3785DC32-1891-E3EA-57E9-0EA847AE6DF9}"/>
          </ac:spMkLst>
        </pc:spChg>
        <pc:spChg chg="mod">
          <ac:chgData name="尾嵜 成真" userId="dd95f81a979e9056" providerId="LiveId" clId="{17755A40-A7A9-4FA6-8632-C2FF9700AB17}" dt="2023-01-03T06:47:44.018" v="1184" actId="14100"/>
          <ac:spMkLst>
            <pc:docMk/>
            <pc:sldMk cId="4190097553" sldId="303"/>
            <ac:spMk id="22" creationId="{130837D4-140A-1DB8-3B90-658860BB5C5B}"/>
          </ac:spMkLst>
        </pc:spChg>
        <pc:spChg chg="mod">
          <ac:chgData name="尾嵜 成真" userId="dd95f81a979e9056" providerId="LiveId" clId="{17755A40-A7A9-4FA6-8632-C2FF9700AB17}" dt="2023-01-03T06:47:57.648" v="1189" actId="20577"/>
          <ac:spMkLst>
            <pc:docMk/>
            <pc:sldMk cId="4190097553" sldId="303"/>
            <ac:spMk id="26" creationId="{4C6CF6C6-84B1-9D0E-1D23-344066B0F396}"/>
          </ac:spMkLst>
        </pc:spChg>
        <pc:spChg chg="mod">
          <ac:chgData name="尾嵜 成真" userId="dd95f81a979e9056" providerId="LiveId" clId="{17755A40-A7A9-4FA6-8632-C2FF9700AB17}" dt="2023-01-02T04:59:22.974" v="66" actId="1076"/>
          <ac:spMkLst>
            <pc:docMk/>
            <pc:sldMk cId="4190097553" sldId="303"/>
            <ac:spMk id="28" creationId="{C265F40D-3F25-6778-A99F-C0FFAD5908E8}"/>
          </ac:spMkLst>
        </pc:spChg>
        <pc:picChg chg="add del mod">
          <ac:chgData name="尾嵜 成真" userId="dd95f81a979e9056" providerId="LiveId" clId="{17755A40-A7A9-4FA6-8632-C2FF9700AB17}" dt="2023-01-02T04:58:52.490" v="57" actId="478"/>
          <ac:picMkLst>
            <pc:docMk/>
            <pc:sldMk cId="4190097553" sldId="303"/>
            <ac:picMk id="3" creationId="{943792A4-5AB7-EABA-258C-662D246379A2}"/>
          </ac:picMkLst>
        </pc:picChg>
        <pc:picChg chg="add del mod">
          <ac:chgData name="尾嵜 成真" userId="dd95f81a979e9056" providerId="LiveId" clId="{17755A40-A7A9-4FA6-8632-C2FF9700AB17}" dt="2023-01-02T05:02:01.960" v="76" actId="478"/>
          <ac:picMkLst>
            <pc:docMk/>
            <pc:sldMk cId="4190097553" sldId="303"/>
            <ac:picMk id="4" creationId="{2CC2608A-E155-07FD-ACA1-A20C344DA363}"/>
          </ac:picMkLst>
        </pc:picChg>
        <pc:picChg chg="del">
          <ac:chgData name="尾嵜 成真" userId="dd95f81a979e9056" providerId="LiveId" clId="{17755A40-A7A9-4FA6-8632-C2FF9700AB17}" dt="2023-01-02T04:56:02.015" v="37" actId="478"/>
          <ac:picMkLst>
            <pc:docMk/>
            <pc:sldMk cId="4190097553" sldId="303"/>
            <ac:picMk id="5" creationId="{16BEE4F1-CEB8-1162-B7A4-DDE817BC5596}"/>
          </ac:picMkLst>
        </pc:picChg>
        <pc:picChg chg="add mod">
          <ac:chgData name="尾嵜 成真" userId="dd95f81a979e9056" providerId="LiveId" clId="{17755A40-A7A9-4FA6-8632-C2FF9700AB17}" dt="2023-01-03T06:47:35.529" v="1183" actId="14100"/>
          <ac:picMkLst>
            <pc:docMk/>
            <pc:sldMk cId="4190097553" sldId="303"/>
            <ac:picMk id="6" creationId="{A19635C5-D727-342D-DCAB-A69665FCF2FC}"/>
          </ac:picMkLst>
        </pc:picChg>
      </pc:sldChg>
      <pc:sldChg chg="modSp mod">
        <pc:chgData name="尾嵜 成真" userId="dd95f81a979e9056" providerId="LiveId" clId="{17755A40-A7A9-4FA6-8632-C2FF9700AB17}" dt="2023-01-02T05:09:26.266" v="207" actId="2711"/>
        <pc:sldMkLst>
          <pc:docMk/>
          <pc:sldMk cId="1793902739" sldId="305"/>
        </pc:sldMkLst>
        <pc:spChg chg="mod">
          <ac:chgData name="尾嵜 成真" userId="dd95f81a979e9056" providerId="LiveId" clId="{17755A40-A7A9-4FA6-8632-C2FF9700AB17}" dt="2023-01-02T05:09:26.266" v="207" actId="2711"/>
          <ac:spMkLst>
            <pc:docMk/>
            <pc:sldMk cId="1793902739" sldId="305"/>
            <ac:spMk id="10" creationId="{4C8D8093-D708-E46A-39FD-79BFCCF8875B}"/>
          </ac:spMkLst>
        </pc:spChg>
        <pc:graphicFrameChg chg="modGraphic">
          <ac:chgData name="尾嵜 成真" userId="dd95f81a979e9056" providerId="LiveId" clId="{17755A40-A7A9-4FA6-8632-C2FF9700AB17}" dt="2023-01-02T05:04:03.505" v="82" actId="207"/>
          <ac:graphicFrameMkLst>
            <pc:docMk/>
            <pc:sldMk cId="1793902739" sldId="305"/>
            <ac:graphicFrameMk id="2" creationId="{7B87186C-A8B4-ED74-004E-2B74DDD0A081}"/>
          </ac:graphicFrameMkLst>
        </pc:graphicFrameChg>
        <pc:graphicFrameChg chg="modGraphic">
          <ac:chgData name="尾嵜 成真" userId="dd95f81a979e9056" providerId="LiveId" clId="{17755A40-A7A9-4FA6-8632-C2FF9700AB17}" dt="2023-01-02T05:00:48.289" v="75" actId="207"/>
          <ac:graphicFrameMkLst>
            <pc:docMk/>
            <pc:sldMk cId="1793902739" sldId="305"/>
            <ac:graphicFrameMk id="31" creationId="{48DC726C-6E54-B2D0-3B8B-B4BA03014533}"/>
          </ac:graphicFrameMkLst>
        </pc:graphicFrameChg>
      </pc:sldChg>
      <pc:sldChg chg="addSp modSp mod">
        <pc:chgData name="尾嵜 成真" userId="dd95f81a979e9056" providerId="LiveId" clId="{17755A40-A7A9-4FA6-8632-C2FF9700AB17}" dt="2023-01-02T05:37:22.294" v="1141" actId="207"/>
        <pc:sldMkLst>
          <pc:docMk/>
          <pc:sldMk cId="3198427016" sldId="306"/>
        </pc:sldMkLst>
        <pc:spChg chg="add mod">
          <ac:chgData name="尾嵜 成真" userId="dd95f81a979e9056" providerId="LiveId" clId="{17755A40-A7A9-4FA6-8632-C2FF9700AB17}" dt="2023-01-02T05:05:37.652" v="112" actId="571"/>
          <ac:spMkLst>
            <pc:docMk/>
            <pc:sldMk cId="3198427016" sldId="306"/>
            <ac:spMk id="5" creationId="{2D7393A7-D2C7-50B8-8BB6-FDC86D10BEC3}"/>
          </ac:spMkLst>
        </pc:spChg>
        <pc:spChg chg="mod">
          <ac:chgData name="尾嵜 成真" userId="dd95f81a979e9056" providerId="LiveId" clId="{17755A40-A7A9-4FA6-8632-C2FF9700AB17}" dt="2023-01-02T05:09:21.550" v="206" actId="2711"/>
          <ac:spMkLst>
            <pc:docMk/>
            <pc:sldMk cId="3198427016" sldId="306"/>
            <ac:spMk id="10" creationId="{4C8D8093-D708-E46A-39FD-79BFCCF8875B}"/>
          </ac:spMkLst>
        </pc:spChg>
        <pc:graphicFrameChg chg="mod modGraphic">
          <ac:chgData name="尾嵜 成真" userId="dd95f81a979e9056" providerId="LiveId" clId="{17755A40-A7A9-4FA6-8632-C2FF9700AB17}" dt="2023-01-02T05:37:22.294" v="1141" actId="207"/>
          <ac:graphicFrameMkLst>
            <pc:docMk/>
            <pc:sldMk cId="3198427016" sldId="306"/>
            <ac:graphicFrameMk id="2" creationId="{4A46E109-EF54-CBF0-8FCA-158AEC5AE535}"/>
          </ac:graphicFrameMkLst>
        </pc:graphicFrameChg>
        <pc:graphicFrameChg chg="mod modGraphic">
          <ac:chgData name="尾嵜 成真" userId="dd95f81a979e9056" providerId="LiveId" clId="{17755A40-A7A9-4FA6-8632-C2FF9700AB17}" dt="2023-01-02T05:06:09.068" v="116" actId="1076"/>
          <ac:graphicFrameMkLst>
            <pc:docMk/>
            <pc:sldMk cId="3198427016" sldId="306"/>
            <ac:graphicFrameMk id="3" creationId="{31FFB8B3-1018-C2FE-AB2D-7D3A20AEB7E6}"/>
          </ac:graphicFrameMkLst>
        </pc:graphicFrameChg>
        <pc:graphicFrameChg chg="mod modGraphic">
          <ac:chgData name="尾嵜 成真" userId="dd95f81a979e9056" providerId="LiveId" clId="{17755A40-A7A9-4FA6-8632-C2FF9700AB17}" dt="2023-01-02T05:05:45.597" v="113" actId="1076"/>
          <ac:graphicFrameMkLst>
            <pc:docMk/>
            <pc:sldMk cId="3198427016" sldId="306"/>
            <ac:graphicFrameMk id="4" creationId="{F9B8FF01-FAF6-78EA-838F-9757583E8040}"/>
          </ac:graphicFrameMkLst>
        </pc:graphicFrameChg>
        <pc:graphicFrameChg chg="mod modGraphic">
          <ac:chgData name="尾嵜 成真" userId="dd95f81a979e9056" providerId="LiveId" clId="{17755A40-A7A9-4FA6-8632-C2FF9700AB17}" dt="2023-01-02T05:06:09.068" v="116" actId="1076"/>
          <ac:graphicFrameMkLst>
            <pc:docMk/>
            <pc:sldMk cId="3198427016" sldId="306"/>
            <ac:graphicFrameMk id="6" creationId="{85F9FFB5-5C2B-1879-05B7-483F748F6536}"/>
          </ac:graphicFrameMkLst>
        </pc:graphicFrameChg>
      </pc:sldChg>
      <pc:sldChg chg="addSp delSp modSp mod">
        <pc:chgData name="尾嵜 成真" userId="dd95f81a979e9056" providerId="LiveId" clId="{17755A40-A7A9-4FA6-8632-C2FF9700AB17}" dt="2023-01-03T12:45:43.639" v="1555" actId="1076"/>
        <pc:sldMkLst>
          <pc:docMk/>
          <pc:sldMk cId="2225451864" sldId="307"/>
        </pc:sldMkLst>
        <pc:spChg chg="add mod">
          <ac:chgData name="尾嵜 成真" userId="dd95f81a979e9056" providerId="LiveId" clId="{17755A40-A7A9-4FA6-8632-C2FF9700AB17}" dt="2023-01-03T12:45:31.085" v="1554" actId="14100"/>
          <ac:spMkLst>
            <pc:docMk/>
            <pc:sldMk cId="2225451864" sldId="307"/>
            <ac:spMk id="4" creationId="{93197517-03A4-B20D-CF2A-660A8A1E510B}"/>
          </ac:spMkLst>
        </pc:spChg>
        <pc:spChg chg="add mod">
          <ac:chgData name="尾嵜 成真" userId="dd95f81a979e9056" providerId="LiveId" clId="{17755A40-A7A9-4FA6-8632-C2FF9700AB17}" dt="2023-01-03T12:45:43.639" v="1555" actId="1076"/>
          <ac:spMkLst>
            <pc:docMk/>
            <pc:sldMk cId="2225451864" sldId="307"/>
            <ac:spMk id="7" creationId="{DC6D6A75-97F3-F980-9BE2-C9A4AB599422}"/>
          </ac:spMkLst>
        </pc:spChg>
        <pc:spChg chg="mod">
          <ac:chgData name="尾嵜 成真" userId="dd95f81a979e9056" providerId="LiveId" clId="{17755A40-A7A9-4FA6-8632-C2FF9700AB17}" dt="2023-01-03T10:44:55.905" v="1458" actId="113"/>
          <ac:spMkLst>
            <pc:docMk/>
            <pc:sldMk cId="2225451864" sldId="307"/>
            <ac:spMk id="10" creationId="{4C8D8093-D708-E46A-39FD-79BFCCF8875B}"/>
          </ac:spMkLst>
        </pc:spChg>
        <pc:spChg chg="mod">
          <ac:chgData name="尾嵜 成真" userId="dd95f81a979e9056" providerId="LiveId" clId="{17755A40-A7A9-4FA6-8632-C2FF9700AB17}" dt="2023-01-02T05:37:54.353" v="1153"/>
          <ac:spMkLst>
            <pc:docMk/>
            <pc:sldMk cId="2225451864" sldId="307"/>
            <ac:spMk id="28" creationId="{B0F217A8-646C-15BA-6733-F4B0F1014565}"/>
          </ac:spMkLst>
        </pc:spChg>
        <pc:spChg chg="mod">
          <ac:chgData name="尾嵜 成真" userId="dd95f81a979e9056" providerId="LiveId" clId="{17755A40-A7A9-4FA6-8632-C2FF9700AB17}" dt="2023-01-03T10:33:28.775" v="1427" actId="20577"/>
          <ac:spMkLst>
            <pc:docMk/>
            <pc:sldMk cId="2225451864" sldId="307"/>
            <ac:spMk id="29" creationId="{A17934AB-FCC8-3776-1635-6E61D9A7D43B}"/>
          </ac:spMkLst>
        </pc:spChg>
        <pc:graphicFrameChg chg="add del mod">
          <ac:chgData name="尾嵜 成真" userId="dd95f81a979e9056" providerId="LiveId" clId="{17755A40-A7A9-4FA6-8632-C2FF9700AB17}" dt="2023-01-02T05:38:12.821" v="1161"/>
          <ac:graphicFrameMkLst>
            <pc:docMk/>
            <pc:sldMk cId="2225451864" sldId="307"/>
            <ac:graphicFrameMk id="2" creationId="{5B12BE99-ABB1-CC1D-EA84-5449D4A77936}"/>
          </ac:graphicFrameMkLst>
        </pc:graphicFrameChg>
        <pc:graphicFrameChg chg="add del mod">
          <ac:chgData name="尾嵜 成真" userId="dd95f81a979e9056" providerId="LiveId" clId="{17755A40-A7A9-4FA6-8632-C2FF9700AB17}" dt="2023-01-02T05:38:12.821" v="1161"/>
          <ac:graphicFrameMkLst>
            <pc:docMk/>
            <pc:sldMk cId="2225451864" sldId="307"/>
            <ac:graphicFrameMk id="3" creationId="{ED8A478A-D2AA-6E60-FDB4-E11B3199F235}"/>
          </ac:graphicFrameMkLst>
        </pc:graphicFrameChg>
        <pc:picChg chg="add del mod">
          <ac:chgData name="尾嵜 成真" userId="dd95f81a979e9056" providerId="LiveId" clId="{17755A40-A7A9-4FA6-8632-C2FF9700AB17}" dt="2023-01-03T11:04:13.276" v="1469" actId="478"/>
          <ac:picMkLst>
            <pc:docMk/>
            <pc:sldMk cId="2225451864" sldId="307"/>
            <ac:picMk id="3" creationId="{3029DE7A-CA94-5FCB-66E5-6F65E32B4C46}"/>
          </ac:picMkLst>
        </pc:picChg>
        <pc:picChg chg="add del mod">
          <ac:chgData name="尾嵜 成真" userId="dd95f81a979e9056" providerId="LiveId" clId="{17755A40-A7A9-4FA6-8632-C2FF9700AB17}" dt="2023-01-03T12:42:24.908" v="1529" actId="478"/>
          <ac:picMkLst>
            <pc:docMk/>
            <pc:sldMk cId="2225451864" sldId="307"/>
            <ac:picMk id="6" creationId="{A2300578-C3FF-1B68-7127-EFC72E3E5AAB}"/>
          </ac:picMkLst>
        </pc:picChg>
        <pc:picChg chg="add mod">
          <ac:chgData name="尾嵜 成真" userId="dd95f81a979e9056" providerId="LiveId" clId="{17755A40-A7A9-4FA6-8632-C2FF9700AB17}" dt="2023-01-03T12:42:36.704" v="1532" actId="1076"/>
          <ac:picMkLst>
            <pc:docMk/>
            <pc:sldMk cId="2225451864" sldId="307"/>
            <ac:picMk id="9" creationId="{911CBB3D-E9FC-A2FC-E63D-5544D5DE1A68}"/>
          </ac:picMkLst>
        </pc:picChg>
        <pc:picChg chg="del">
          <ac:chgData name="尾嵜 成真" userId="dd95f81a979e9056" providerId="LiveId" clId="{17755A40-A7A9-4FA6-8632-C2FF9700AB17}" dt="2023-01-03T10:11:34.501" v="1193" actId="478"/>
          <ac:picMkLst>
            <pc:docMk/>
            <pc:sldMk cId="2225451864" sldId="307"/>
            <ac:picMk id="11" creationId="{1ACF21D3-D8A0-95FC-ACFB-2A1BBB31652D}"/>
          </ac:picMkLst>
        </pc:picChg>
        <pc:picChg chg="add mod">
          <ac:chgData name="尾嵜 成真" userId="dd95f81a979e9056" providerId="LiveId" clId="{17755A40-A7A9-4FA6-8632-C2FF9700AB17}" dt="2023-01-03T12:44:37.866" v="1550" actId="14100"/>
          <ac:picMkLst>
            <pc:docMk/>
            <pc:sldMk cId="2225451864" sldId="307"/>
            <ac:picMk id="13" creationId="{41B2F451-564F-7C57-7B2D-024D3A95D12C}"/>
          </ac:picMkLst>
        </pc:picChg>
      </pc:sldChg>
      <pc:sldChg chg="del">
        <pc:chgData name="尾嵜 成真" userId="dd95f81a979e9056" providerId="LiveId" clId="{17755A40-A7A9-4FA6-8632-C2FF9700AB17}" dt="2023-01-02T05:37:46.174" v="1146" actId="47"/>
        <pc:sldMkLst>
          <pc:docMk/>
          <pc:sldMk cId="3242685888" sldId="381"/>
        </pc:sldMkLst>
      </pc:sldChg>
      <pc:sldChg chg="del">
        <pc:chgData name="尾嵜 成真" userId="dd95f81a979e9056" providerId="LiveId" clId="{17755A40-A7A9-4FA6-8632-C2FF9700AB17}" dt="2023-01-02T05:37:47.522" v="1147" actId="47"/>
        <pc:sldMkLst>
          <pc:docMk/>
          <pc:sldMk cId="1506097416" sldId="382"/>
        </pc:sldMkLst>
      </pc:sldChg>
      <pc:sldChg chg="del">
        <pc:chgData name="尾嵜 成真" userId="dd95f81a979e9056" providerId="LiveId" clId="{17755A40-A7A9-4FA6-8632-C2FF9700AB17}" dt="2023-01-02T05:37:44.584" v="1143" actId="47"/>
        <pc:sldMkLst>
          <pc:docMk/>
          <pc:sldMk cId="84514218" sldId="387"/>
        </pc:sldMkLst>
      </pc:sldChg>
      <pc:sldChg chg="addSp delSp modSp del mod">
        <pc:chgData name="尾嵜 成真" userId="dd95f81a979e9056" providerId="LiveId" clId="{17755A40-A7A9-4FA6-8632-C2FF9700AB17}" dt="2023-01-02T05:37:45.094" v="1144" actId="47"/>
        <pc:sldMkLst>
          <pc:docMk/>
          <pc:sldMk cId="2387750747" sldId="388"/>
        </pc:sldMkLst>
        <pc:picChg chg="del">
          <ac:chgData name="尾嵜 成真" userId="dd95f81a979e9056" providerId="LiveId" clId="{17755A40-A7A9-4FA6-8632-C2FF9700AB17}" dt="2023-01-02T04:56:29.773" v="44" actId="478"/>
          <ac:picMkLst>
            <pc:docMk/>
            <pc:sldMk cId="2387750747" sldId="388"/>
            <ac:picMk id="2" creationId="{4B8FC684-6485-3C36-39FB-CEEE6006E592}"/>
          </ac:picMkLst>
        </pc:picChg>
        <pc:picChg chg="add mod">
          <ac:chgData name="尾嵜 成真" userId="dd95f81a979e9056" providerId="LiveId" clId="{17755A40-A7A9-4FA6-8632-C2FF9700AB17}" dt="2023-01-02T04:56:39.834" v="51" actId="1076"/>
          <ac:picMkLst>
            <pc:docMk/>
            <pc:sldMk cId="2387750747" sldId="388"/>
            <ac:picMk id="4" creationId="{6CD6EDAE-997C-EEFD-ED44-613EE8517918}"/>
          </ac:picMkLst>
        </pc:picChg>
      </pc:sldChg>
      <pc:sldChg chg="del">
        <pc:chgData name="尾嵜 成真" userId="dd95f81a979e9056" providerId="LiveId" clId="{17755A40-A7A9-4FA6-8632-C2FF9700AB17}" dt="2023-01-02T05:37:45.673" v="1145" actId="47"/>
        <pc:sldMkLst>
          <pc:docMk/>
          <pc:sldMk cId="1462542911" sldId="389"/>
        </pc:sldMkLst>
      </pc:sldChg>
      <pc:sldChg chg="addSp delSp modSp add mod">
        <pc:chgData name="尾嵜 成真" userId="dd95f81a979e9056" providerId="LiveId" clId="{17755A40-A7A9-4FA6-8632-C2FF9700AB17}" dt="2023-01-02T05:37:16.801" v="1140" actId="207"/>
        <pc:sldMkLst>
          <pc:docMk/>
          <pc:sldMk cId="4185851663" sldId="390"/>
        </pc:sldMkLst>
        <pc:spChg chg="add del mod">
          <ac:chgData name="尾嵜 成真" userId="dd95f81a979e9056" providerId="LiveId" clId="{17755A40-A7A9-4FA6-8632-C2FF9700AB17}" dt="2023-01-02T05:35:01.481" v="1105" actId="478"/>
          <ac:spMkLst>
            <pc:docMk/>
            <pc:sldMk cId="4185851663" sldId="390"/>
            <ac:spMk id="9" creationId="{6820A834-B351-E1B0-482F-EEFDE8282049}"/>
          </ac:spMkLst>
        </pc:spChg>
        <pc:spChg chg="del mod">
          <ac:chgData name="尾嵜 成真" userId="dd95f81a979e9056" providerId="LiveId" clId="{17755A40-A7A9-4FA6-8632-C2FF9700AB17}" dt="2023-01-02T05:34:55.003" v="1104" actId="478"/>
          <ac:spMkLst>
            <pc:docMk/>
            <pc:sldMk cId="4185851663" sldId="390"/>
            <ac:spMk id="10" creationId="{4C8D8093-D708-E46A-39FD-79BFCCF8875B}"/>
          </ac:spMkLst>
        </pc:spChg>
        <pc:spChg chg="add mod">
          <ac:chgData name="尾嵜 成真" userId="dd95f81a979e9056" providerId="LiveId" clId="{17755A40-A7A9-4FA6-8632-C2FF9700AB17}" dt="2023-01-02T05:37:16.801" v="1140" actId="207"/>
          <ac:spMkLst>
            <pc:docMk/>
            <pc:sldMk cId="4185851663" sldId="390"/>
            <ac:spMk id="11" creationId="{82801F1A-E221-ECE4-E09F-3A51E8C4F21C}"/>
          </ac:spMkLst>
        </pc:spChg>
        <pc:graphicFrameChg chg="del">
          <ac:chgData name="尾嵜 成真" userId="dd95f81a979e9056" providerId="LiveId" clId="{17755A40-A7A9-4FA6-8632-C2FF9700AB17}" dt="2023-01-02T05:08:30.193" v="169" actId="478"/>
          <ac:graphicFrameMkLst>
            <pc:docMk/>
            <pc:sldMk cId="4185851663" sldId="390"/>
            <ac:graphicFrameMk id="2" creationId="{4A46E109-EF54-CBF0-8FCA-158AEC5AE535}"/>
          </ac:graphicFrameMkLst>
        </pc:graphicFrameChg>
        <pc:graphicFrameChg chg="del">
          <ac:chgData name="尾嵜 成真" userId="dd95f81a979e9056" providerId="LiveId" clId="{17755A40-A7A9-4FA6-8632-C2FF9700AB17}" dt="2023-01-02T05:08:30.193" v="169" actId="478"/>
          <ac:graphicFrameMkLst>
            <pc:docMk/>
            <pc:sldMk cId="4185851663" sldId="390"/>
            <ac:graphicFrameMk id="3" creationId="{31FFB8B3-1018-C2FE-AB2D-7D3A20AEB7E6}"/>
          </ac:graphicFrameMkLst>
        </pc:graphicFrameChg>
        <pc:graphicFrameChg chg="del mod modGraphic">
          <ac:chgData name="尾嵜 成真" userId="dd95f81a979e9056" providerId="LiveId" clId="{17755A40-A7A9-4FA6-8632-C2FF9700AB17}" dt="2023-01-02T05:35:19.920" v="1108" actId="21"/>
          <ac:graphicFrameMkLst>
            <pc:docMk/>
            <pc:sldMk cId="4185851663" sldId="390"/>
            <ac:graphicFrameMk id="4" creationId="{F9B8FF01-FAF6-78EA-838F-9757583E8040}"/>
          </ac:graphicFrameMkLst>
        </pc:graphicFrameChg>
        <pc:graphicFrameChg chg="add del mod">
          <ac:chgData name="尾嵜 成真" userId="dd95f81a979e9056" providerId="LiveId" clId="{17755A40-A7A9-4FA6-8632-C2FF9700AB17}" dt="2023-01-02T05:17:16.305" v="456"/>
          <ac:graphicFrameMkLst>
            <pc:docMk/>
            <pc:sldMk cId="4185851663" sldId="390"/>
            <ac:graphicFrameMk id="5" creationId="{1B7FDD16-931D-764C-C9E0-D2F11C8DD44A}"/>
          </ac:graphicFrameMkLst>
        </pc:graphicFrameChg>
        <pc:graphicFrameChg chg="del">
          <ac:chgData name="尾嵜 成真" userId="dd95f81a979e9056" providerId="LiveId" clId="{17755A40-A7A9-4FA6-8632-C2FF9700AB17}" dt="2023-01-02T05:08:30.193" v="169" actId="478"/>
          <ac:graphicFrameMkLst>
            <pc:docMk/>
            <pc:sldMk cId="4185851663" sldId="390"/>
            <ac:graphicFrameMk id="6" creationId="{85F9FFB5-5C2B-1879-05B7-483F748F6536}"/>
          </ac:graphicFrameMkLst>
        </pc:graphicFrameChg>
        <pc:graphicFrameChg chg="add del mod">
          <ac:chgData name="尾嵜 成真" userId="dd95f81a979e9056" providerId="LiveId" clId="{17755A40-A7A9-4FA6-8632-C2FF9700AB17}" dt="2023-01-02T05:35:19.920" v="1108" actId="21"/>
          <ac:graphicFrameMkLst>
            <pc:docMk/>
            <pc:sldMk cId="4185851663" sldId="390"/>
            <ac:graphicFrameMk id="7" creationId="{33C67E7B-575B-9D12-8052-3065B4B5E281}"/>
          </ac:graphicFrameMkLst>
        </pc:graphicFrameChg>
        <pc:graphicFrameChg chg="add mod">
          <ac:chgData name="尾嵜 成真" userId="dd95f81a979e9056" providerId="LiveId" clId="{17755A40-A7A9-4FA6-8632-C2FF9700AB17}" dt="2023-01-02T05:35:39.634" v="1112" actId="1076"/>
          <ac:graphicFrameMkLst>
            <pc:docMk/>
            <pc:sldMk cId="4185851663" sldId="390"/>
            <ac:graphicFrameMk id="12" creationId="{BDB7B359-9971-1119-6F15-36F0D9F80615}"/>
          </ac:graphicFrameMkLst>
        </pc:graphicFrameChg>
        <pc:graphicFrameChg chg="add mod">
          <ac:chgData name="尾嵜 成真" userId="dd95f81a979e9056" providerId="LiveId" clId="{17755A40-A7A9-4FA6-8632-C2FF9700AB17}" dt="2023-01-02T05:35:24.591" v="1110" actId="1076"/>
          <ac:graphicFrameMkLst>
            <pc:docMk/>
            <pc:sldMk cId="4185851663" sldId="390"/>
            <ac:graphicFrameMk id="13" creationId="{DCD87A92-5DD2-7907-CBAB-D57EE35F0680}"/>
          </ac:graphicFrameMkLst>
        </pc:graphicFrameChg>
      </pc:sldChg>
      <pc:sldChg chg="addSp delSp modSp add del mod">
        <pc:chgData name="尾嵜 成真" userId="dd95f81a979e9056" providerId="LiveId" clId="{17755A40-A7A9-4FA6-8632-C2FF9700AB17}" dt="2023-01-03T12:51:03.529" v="1572" actId="47"/>
        <pc:sldMkLst>
          <pc:docMk/>
          <pc:sldMk cId="713143397" sldId="391"/>
        </pc:sldMkLst>
        <pc:spChg chg="add del mod">
          <ac:chgData name="尾嵜 成真" userId="dd95f81a979e9056" providerId="LiveId" clId="{17755A40-A7A9-4FA6-8632-C2FF9700AB17}" dt="2023-01-03T12:50:50.598" v="1569"/>
          <ac:spMkLst>
            <pc:docMk/>
            <pc:sldMk cId="713143397" sldId="391"/>
            <ac:spMk id="2" creationId="{6A27E79F-C779-938F-0306-6912E694C21E}"/>
          </ac:spMkLst>
        </pc:spChg>
        <pc:spChg chg="add mod">
          <ac:chgData name="尾嵜 成真" userId="dd95f81a979e9056" providerId="LiveId" clId="{17755A40-A7A9-4FA6-8632-C2FF9700AB17}" dt="2023-01-03T12:50:52.218" v="1570"/>
          <ac:spMkLst>
            <pc:docMk/>
            <pc:sldMk cId="713143397" sldId="391"/>
            <ac:spMk id="3" creationId="{0527AF40-5AB0-52DE-1881-8A711B07E441}"/>
          </ac:spMkLst>
        </pc:spChg>
        <pc:spChg chg="mod">
          <ac:chgData name="尾嵜 成真" userId="dd95f81a979e9056" providerId="LiveId" clId="{17755A40-A7A9-4FA6-8632-C2FF9700AB17}" dt="2023-01-03T10:33:34.664" v="1428" actId="21"/>
          <ac:spMkLst>
            <pc:docMk/>
            <pc:sldMk cId="713143397" sldId="391"/>
            <ac:spMk id="10" creationId="{4C8D8093-D708-E46A-39FD-79BFCCF8875B}"/>
          </ac:spMkLst>
        </pc:spChg>
        <pc:spChg chg="mod">
          <ac:chgData name="尾嵜 成真" userId="dd95f81a979e9056" providerId="LiveId" clId="{17755A40-A7A9-4FA6-8632-C2FF9700AB17}" dt="2023-01-03T12:49:50.168" v="1567" actId="20577"/>
          <ac:spMkLst>
            <pc:docMk/>
            <pc:sldMk cId="713143397" sldId="391"/>
            <ac:spMk id="29" creationId="{A17934AB-FCC8-3776-1635-6E61D9A7D43B}"/>
          </ac:spMkLst>
        </pc:spChg>
      </pc:sldChg>
      <pc:sldChg chg="add del">
        <pc:chgData name="尾嵜 成真" userId="dd95f81a979e9056" providerId="LiveId" clId="{17755A40-A7A9-4FA6-8632-C2FF9700AB17}" dt="2023-01-02T05:38:20.892" v="1163" actId="47"/>
        <pc:sldMkLst>
          <pc:docMk/>
          <pc:sldMk cId="1315900707" sldId="391"/>
        </pc:sldMkLst>
      </pc:sldChg>
      <pc:sldChg chg="modSp add del mod">
        <pc:chgData name="尾嵜 成真" userId="dd95f81a979e9056" providerId="LiveId" clId="{17755A40-A7A9-4FA6-8632-C2FF9700AB17}" dt="2023-01-02T05:37:37.517" v="1142" actId="47"/>
        <pc:sldMkLst>
          <pc:docMk/>
          <pc:sldMk cId="3297728334" sldId="391"/>
        </pc:sldMkLst>
        <pc:spChg chg="mod">
          <ac:chgData name="尾嵜 成真" userId="dd95f81a979e9056" providerId="LiveId" clId="{17755A40-A7A9-4FA6-8632-C2FF9700AB17}" dt="2023-01-02T05:11:43.328" v="263" actId="20577"/>
          <ac:spMkLst>
            <pc:docMk/>
            <pc:sldMk cId="3297728334" sldId="391"/>
            <ac:spMk id="10" creationId="{4C8D8093-D708-E46A-39FD-79BFCCF8875B}"/>
          </ac:spMkLst>
        </pc:spChg>
        <pc:graphicFrameChg chg="mod modGraphic">
          <ac:chgData name="尾嵜 成真" userId="dd95f81a979e9056" providerId="LiveId" clId="{17755A40-A7A9-4FA6-8632-C2FF9700AB17}" dt="2023-01-02T05:11:19.482" v="236" actId="20577"/>
          <ac:graphicFrameMkLst>
            <pc:docMk/>
            <pc:sldMk cId="3297728334" sldId="391"/>
            <ac:graphicFrameMk id="4" creationId="{F9B8FF01-FAF6-78EA-838F-9757583E8040}"/>
          </ac:graphicFrameMkLst>
        </pc:graphicFrameChg>
      </pc:sldChg>
      <pc:sldChg chg="addSp delSp modSp add mod">
        <pc:chgData name="尾嵜 成真" userId="dd95f81a979e9056" providerId="LiveId" clId="{17755A40-A7A9-4FA6-8632-C2FF9700AB17}" dt="2023-01-03T13:19:36.257" v="2297" actId="947"/>
        <pc:sldMkLst>
          <pc:docMk/>
          <pc:sldMk cId="3006967339" sldId="392"/>
        </pc:sldMkLst>
        <pc:spChg chg="del">
          <ac:chgData name="尾嵜 成真" userId="dd95f81a979e9056" providerId="LiveId" clId="{17755A40-A7A9-4FA6-8632-C2FF9700AB17}" dt="2023-01-03T12:51:06.778" v="1573" actId="478"/>
          <ac:spMkLst>
            <pc:docMk/>
            <pc:sldMk cId="3006967339" sldId="392"/>
            <ac:spMk id="4" creationId="{93197517-03A4-B20D-CF2A-660A8A1E510B}"/>
          </ac:spMkLst>
        </pc:spChg>
        <pc:spChg chg="add mod">
          <ac:chgData name="尾嵜 成真" userId="dd95f81a979e9056" providerId="LiveId" clId="{17755A40-A7A9-4FA6-8632-C2FF9700AB17}" dt="2023-01-03T13:17:05.188" v="2249" actId="14100"/>
          <ac:spMkLst>
            <pc:docMk/>
            <pc:sldMk cId="3006967339" sldId="392"/>
            <ac:spMk id="5" creationId="{70260686-8B7E-DF5A-6E75-301B0992F6A8}"/>
          </ac:spMkLst>
        </pc:spChg>
        <pc:spChg chg="add mod">
          <ac:chgData name="尾嵜 成真" userId="dd95f81a979e9056" providerId="LiveId" clId="{17755A40-A7A9-4FA6-8632-C2FF9700AB17}" dt="2023-01-03T13:17:29.384" v="2285" actId="20577"/>
          <ac:spMkLst>
            <pc:docMk/>
            <pc:sldMk cId="3006967339" sldId="392"/>
            <ac:spMk id="6" creationId="{4A82FFB9-9FED-53F9-A2A2-FC325D82FC40}"/>
          </ac:spMkLst>
        </pc:spChg>
        <pc:spChg chg="del">
          <ac:chgData name="尾嵜 成真" userId="dd95f81a979e9056" providerId="LiveId" clId="{17755A40-A7A9-4FA6-8632-C2FF9700AB17}" dt="2023-01-03T12:51:06.778" v="1573" actId="478"/>
          <ac:spMkLst>
            <pc:docMk/>
            <pc:sldMk cId="3006967339" sldId="392"/>
            <ac:spMk id="7" creationId="{DC6D6A75-97F3-F980-9BE2-C9A4AB599422}"/>
          </ac:spMkLst>
        </pc:spChg>
        <pc:spChg chg="mod">
          <ac:chgData name="尾嵜 成真" userId="dd95f81a979e9056" providerId="LiveId" clId="{17755A40-A7A9-4FA6-8632-C2FF9700AB17}" dt="2023-01-03T13:19:36.257" v="2297" actId="947"/>
          <ac:spMkLst>
            <pc:docMk/>
            <pc:sldMk cId="3006967339" sldId="392"/>
            <ac:spMk id="10" creationId="{4C8D8093-D708-E46A-39FD-79BFCCF8875B}"/>
          </ac:spMkLst>
        </pc:spChg>
        <pc:spChg chg="mod">
          <ac:chgData name="尾嵜 成真" userId="dd95f81a979e9056" providerId="LiveId" clId="{17755A40-A7A9-4FA6-8632-C2FF9700AB17}" dt="2023-01-03T12:51:20.187" v="1582" actId="20577"/>
          <ac:spMkLst>
            <pc:docMk/>
            <pc:sldMk cId="3006967339" sldId="392"/>
            <ac:spMk id="29" creationId="{A17934AB-FCC8-3776-1635-6E61D9A7D43B}"/>
          </ac:spMkLst>
        </pc:spChg>
        <pc:picChg chg="add mod">
          <ac:chgData name="尾嵜 成真" userId="dd95f81a979e9056" providerId="LiveId" clId="{17755A40-A7A9-4FA6-8632-C2FF9700AB17}" dt="2023-01-03T13:17:00.026" v="2248" actId="1076"/>
          <ac:picMkLst>
            <pc:docMk/>
            <pc:sldMk cId="3006967339" sldId="392"/>
            <ac:picMk id="3" creationId="{21152B24-6D84-6FB1-91FF-9C816BE6D5C5}"/>
          </ac:picMkLst>
        </pc:picChg>
        <pc:picChg chg="del">
          <ac:chgData name="尾嵜 成真" userId="dd95f81a979e9056" providerId="LiveId" clId="{17755A40-A7A9-4FA6-8632-C2FF9700AB17}" dt="2023-01-03T12:51:06.778" v="1573" actId="478"/>
          <ac:picMkLst>
            <pc:docMk/>
            <pc:sldMk cId="3006967339" sldId="392"/>
            <ac:picMk id="9" creationId="{911CBB3D-E9FC-A2FC-E63D-5544D5DE1A68}"/>
          </ac:picMkLst>
        </pc:picChg>
        <pc:picChg chg="del">
          <ac:chgData name="尾嵜 成真" userId="dd95f81a979e9056" providerId="LiveId" clId="{17755A40-A7A9-4FA6-8632-C2FF9700AB17}" dt="2023-01-03T12:51:06.778" v="1573" actId="478"/>
          <ac:picMkLst>
            <pc:docMk/>
            <pc:sldMk cId="3006967339" sldId="392"/>
            <ac:picMk id="13" creationId="{41B2F451-564F-7C57-7B2D-024D3A95D12C}"/>
          </ac:picMkLst>
        </pc:picChg>
      </pc:sldChg>
      <pc:sldChg chg="addSp delSp modSp add mod">
        <pc:chgData name="尾嵜 成真" userId="dd95f81a979e9056" providerId="LiveId" clId="{17755A40-A7A9-4FA6-8632-C2FF9700AB17}" dt="2023-01-03T15:20:39.040" v="2729" actId="14100"/>
        <pc:sldMkLst>
          <pc:docMk/>
          <pc:sldMk cId="200167436" sldId="393"/>
        </pc:sldMkLst>
        <pc:spChg chg="del">
          <ac:chgData name="尾嵜 成真" userId="dd95f81a979e9056" providerId="LiveId" clId="{17755A40-A7A9-4FA6-8632-C2FF9700AB17}" dt="2023-01-03T13:30:30.670" v="2333" actId="478"/>
          <ac:spMkLst>
            <pc:docMk/>
            <pc:sldMk cId="200167436" sldId="393"/>
            <ac:spMk id="5" creationId="{70260686-8B7E-DF5A-6E75-301B0992F6A8}"/>
          </ac:spMkLst>
        </pc:spChg>
        <pc:spChg chg="del">
          <ac:chgData name="尾嵜 成真" userId="dd95f81a979e9056" providerId="LiveId" clId="{17755A40-A7A9-4FA6-8632-C2FF9700AB17}" dt="2023-01-03T13:30:30.670" v="2333" actId="478"/>
          <ac:spMkLst>
            <pc:docMk/>
            <pc:sldMk cId="200167436" sldId="393"/>
            <ac:spMk id="6" creationId="{4A82FFB9-9FED-53F9-A2A2-FC325D82FC40}"/>
          </ac:spMkLst>
        </pc:spChg>
        <pc:spChg chg="add mod">
          <ac:chgData name="尾嵜 成真" userId="dd95f81a979e9056" providerId="LiveId" clId="{17755A40-A7A9-4FA6-8632-C2FF9700AB17}" dt="2023-01-03T15:20:39.040" v="2729" actId="14100"/>
          <ac:spMkLst>
            <pc:docMk/>
            <pc:sldMk cId="200167436" sldId="393"/>
            <ac:spMk id="8" creationId="{54DB713D-C7C0-80A7-3E1A-F741AD01C749}"/>
          </ac:spMkLst>
        </pc:spChg>
        <pc:spChg chg="mod">
          <ac:chgData name="尾嵜 成真" userId="dd95f81a979e9056" providerId="LiveId" clId="{17755A40-A7A9-4FA6-8632-C2FF9700AB17}" dt="2023-01-03T13:42:23.827" v="2726" actId="20577"/>
          <ac:spMkLst>
            <pc:docMk/>
            <pc:sldMk cId="200167436" sldId="393"/>
            <ac:spMk id="10" creationId="{4C8D8093-D708-E46A-39FD-79BFCCF8875B}"/>
          </ac:spMkLst>
        </pc:spChg>
        <pc:spChg chg="add mod">
          <ac:chgData name="尾嵜 成真" userId="dd95f81a979e9056" providerId="LiveId" clId="{17755A40-A7A9-4FA6-8632-C2FF9700AB17}" dt="2023-01-03T15:20:35.620" v="2728" actId="14100"/>
          <ac:spMkLst>
            <pc:docMk/>
            <pc:sldMk cId="200167436" sldId="393"/>
            <ac:spMk id="11" creationId="{97366C32-0D05-C2E1-92FD-99E2B6247254}"/>
          </ac:spMkLst>
        </pc:spChg>
        <pc:spChg chg="mod">
          <ac:chgData name="尾嵜 成真" userId="dd95f81a979e9056" providerId="LiveId" clId="{17755A40-A7A9-4FA6-8632-C2FF9700AB17}" dt="2023-01-03T13:22:58.218" v="2332" actId="20577"/>
          <ac:spMkLst>
            <pc:docMk/>
            <pc:sldMk cId="200167436" sldId="393"/>
            <ac:spMk id="29" creationId="{A17934AB-FCC8-3776-1635-6E61D9A7D43B}"/>
          </ac:spMkLst>
        </pc:spChg>
        <pc:picChg chg="del">
          <ac:chgData name="尾嵜 成真" userId="dd95f81a979e9056" providerId="LiveId" clId="{17755A40-A7A9-4FA6-8632-C2FF9700AB17}" dt="2023-01-03T13:30:30.670" v="2333" actId="478"/>
          <ac:picMkLst>
            <pc:docMk/>
            <pc:sldMk cId="200167436" sldId="393"/>
            <ac:picMk id="3" creationId="{21152B24-6D84-6FB1-91FF-9C816BE6D5C5}"/>
          </ac:picMkLst>
        </pc:picChg>
        <pc:picChg chg="add mod">
          <ac:chgData name="尾嵜 成真" userId="dd95f81a979e9056" providerId="LiveId" clId="{17755A40-A7A9-4FA6-8632-C2FF9700AB17}" dt="2023-01-03T13:41:36.420" v="2718" actId="14100"/>
          <ac:picMkLst>
            <pc:docMk/>
            <pc:sldMk cId="200167436" sldId="393"/>
            <ac:picMk id="4" creationId="{AFC55236-7F9C-0354-62B9-31BD9A5200F6}"/>
          </ac:picMkLst>
        </pc:picChg>
        <pc:picChg chg="add mod">
          <ac:chgData name="尾嵜 成真" userId="dd95f81a979e9056" providerId="LiveId" clId="{17755A40-A7A9-4FA6-8632-C2FF9700AB17}" dt="2023-01-03T13:38:11.868" v="2652" actId="1076"/>
          <ac:picMkLst>
            <pc:docMk/>
            <pc:sldMk cId="200167436" sldId="393"/>
            <ac:picMk id="7" creationId="{F91BB343-091A-459C-AC99-EE9079B26B29}"/>
          </ac:picMkLst>
        </pc:picChg>
        <pc:picChg chg="add mod">
          <ac:chgData name="尾嵜 成真" userId="dd95f81a979e9056" providerId="LiveId" clId="{17755A40-A7A9-4FA6-8632-C2FF9700AB17}" dt="2023-01-03T13:42:15.892" v="2724" actId="1076"/>
          <ac:picMkLst>
            <pc:docMk/>
            <pc:sldMk cId="200167436" sldId="393"/>
            <ac:picMk id="9" creationId="{D8887659-237E-46C3-8CE1-4E7761861B15}"/>
          </ac:picMkLst>
        </pc:picChg>
        <pc:picChg chg="add mod">
          <ac:chgData name="尾嵜 成真" userId="dd95f81a979e9056" providerId="LiveId" clId="{17755A40-A7A9-4FA6-8632-C2FF9700AB17}" dt="2023-01-03T13:42:08.512" v="2723" actId="1076"/>
          <ac:picMkLst>
            <pc:docMk/>
            <pc:sldMk cId="200167436" sldId="393"/>
            <ac:picMk id="13" creationId="{4B519090-F769-D42C-690C-E3E92EE5222B}"/>
          </ac:picMkLst>
        </pc:picChg>
      </pc:sldChg>
    </pc:docChg>
  </pc:docChgLst>
  <pc:docChgLst>
    <pc:chgData name="尾嵜 成真" userId="dd95f81a979e9056" providerId="LiveId" clId="{FCC2AE78-7B2A-4B8A-87F2-2039D47FE252}"/>
    <pc:docChg chg="undo redo custSel addSld delSld modSld sldOrd">
      <pc:chgData name="尾嵜 成真" userId="dd95f81a979e9056" providerId="LiveId" clId="{FCC2AE78-7B2A-4B8A-87F2-2039D47FE252}" dt="2022-12-28T11:44:27.539" v="4922" actId="478"/>
      <pc:docMkLst>
        <pc:docMk/>
      </pc:docMkLst>
      <pc:sldChg chg="modSp mod">
        <pc:chgData name="尾嵜 成真" userId="dd95f81a979e9056" providerId="LiveId" clId="{FCC2AE78-7B2A-4B8A-87F2-2039D47FE252}" dt="2022-12-28T11:37:40.407" v="4826" actId="1076"/>
        <pc:sldMkLst>
          <pc:docMk/>
          <pc:sldMk cId="0" sldId="259"/>
        </pc:sldMkLst>
        <pc:spChg chg="mod">
          <ac:chgData name="尾嵜 成真" userId="dd95f81a979e9056" providerId="LiveId" clId="{FCC2AE78-7B2A-4B8A-87F2-2039D47FE252}" dt="2022-12-28T11:36:04.206" v="4780" actId="20577"/>
          <ac:spMkLst>
            <pc:docMk/>
            <pc:sldMk cId="0" sldId="259"/>
            <ac:spMk id="7" creationId="{868586D0-495E-0042-21C8-6D9C53F32F5A}"/>
          </ac:spMkLst>
        </pc:spChg>
        <pc:spChg chg="mod">
          <ac:chgData name="尾嵜 成真" userId="dd95f81a979e9056" providerId="LiveId" clId="{FCC2AE78-7B2A-4B8A-87F2-2039D47FE252}" dt="2022-12-28T11:36:40.111" v="4786" actId="20577"/>
          <ac:spMkLst>
            <pc:docMk/>
            <pc:sldMk cId="0" sldId="259"/>
            <ac:spMk id="8" creationId="{1ACDCEDB-3A9A-B841-DD5E-AF772017E75B}"/>
          </ac:spMkLst>
        </pc:spChg>
        <pc:spChg chg="mod">
          <ac:chgData name="尾嵜 成真" userId="dd95f81a979e9056" providerId="LiveId" clId="{FCC2AE78-7B2A-4B8A-87F2-2039D47FE252}" dt="2022-12-28T11:37:37.070" v="4825" actId="1076"/>
          <ac:spMkLst>
            <pc:docMk/>
            <pc:sldMk cId="0" sldId="259"/>
            <ac:spMk id="10" creationId="{A69571F4-BBF9-1D5E-AB90-6345D5ACAD32}"/>
          </ac:spMkLst>
        </pc:spChg>
        <pc:spChg chg="mod">
          <ac:chgData name="尾嵜 成真" userId="dd95f81a979e9056" providerId="LiveId" clId="{FCC2AE78-7B2A-4B8A-87F2-2039D47FE252}" dt="2022-12-28T11:37:40.407" v="4826" actId="1076"/>
          <ac:spMkLst>
            <pc:docMk/>
            <pc:sldMk cId="0" sldId="259"/>
            <ac:spMk id="12" creationId="{447B83FD-7886-15F1-19BE-29E3263FE945}"/>
          </ac:spMkLst>
        </pc:spChg>
        <pc:spChg chg="mod">
          <ac:chgData name="尾嵜 成真" userId="dd95f81a979e9056" providerId="LiveId" clId="{FCC2AE78-7B2A-4B8A-87F2-2039D47FE252}" dt="2022-12-28T11:37:29.053" v="4824" actId="20577"/>
          <ac:spMkLst>
            <pc:docMk/>
            <pc:sldMk cId="0" sldId="259"/>
            <ac:spMk id="16" creationId="{6494AC06-B42F-33DA-6522-B8FB9C5EDEED}"/>
          </ac:spMkLst>
        </pc:spChg>
        <pc:spChg chg="mod">
          <ac:chgData name="尾嵜 成真" userId="dd95f81a979e9056" providerId="LiveId" clId="{FCC2AE78-7B2A-4B8A-87F2-2039D47FE252}" dt="2022-12-28T11:35:52.317" v="4767" actId="20577"/>
          <ac:spMkLst>
            <pc:docMk/>
            <pc:sldMk cId="0" sldId="259"/>
            <ac:spMk id="18" creationId="{00000000-0000-0000-0000-000000000000}"/>
          </ac:spMkLst>
        </pc:spChg>
        <pc:spChg chg="mod">
          <ac:chgData name="尾嵜 成真" userId="dd95f81a979e9056" providerId="LiveId" clId="{FCC2AE78-7B2A-4B8A-87F2-2039D47FE252}" dt="2022-12-28T11:32:25.095" v="4755" actId="14100"/>
          <ac:spMkLst>
            <pc:docMk/>
            <pc:sldMk cId="0" sldId="259"/>
            <ac:spMk id="21" creationId="{00000000-0000-0000-0000-000000000000}"/>
          </ac:spMkLst>
        </pc:spChg>
        <pc:spChg chg="mod">
          <ac:chgData name="尾嵜 成真" userId="dd95f81a979e9056" providerId="LiveId" clId="{FCC2AE78-7B2A-4B8A-87F2-2039D47FE252}" dt="2022-12-28T11:32:24.749" v="4754" actId="1076"/>
          <ac:spMkLst>
            <pc:docMk/>
            <pc:sldMk cId="0" sldId="259"/>
            <ac:spMk id="27" creationId="{00000000-0000-0000-0000-000000000000}"/>
          </ac:spMkLst>
        </pc:spChg>
        <pc:grpChg chg="mod">
          <ac:chgData name="尾嵜 成真" userId="dd95f81a979e9056" providerId="LiveId" clId="{FCC2AE78-7B2A-4B8A-87F2-2039D47FE252}" dt="2022-12-28T11:32:25.284" v="4756" actId="1076"/>
          <ac:grpSpMkLst>
            <pc:docMk/>
            <pc:sldMk cId="0" sldId="259"/>
            <ac:grpSpMk id="2" creationId="{F3E18761-6F4D-4A56-A95B-FE9E51163FF2}"/>
          </ac:grpSpMkLst>
        </pc:grpChg>
        <pc:grpChg chg="mod">
          <ac:chgData name="尾嵜 成真" userId="dd95f81a979e9056" providerId="LiveId" clId="{FCC2AE78-7B2A-4B8A-87F2-2039D47FE252}" dt="2022-12-28T11:32:25.284" v="4756" actId="1076"/>
          <ac:grpSpMkLst>
            <pc:docMk/>
            <pc:sldMk cId="0" sldId="259"/>
            <ac:grpSpMk id="3" creationId="{28D86D72-E7AD-4CA2-BA44-25225DE74CDA}"/>
          </ac:grpSpMkLst>
        </pc:grpChg>
        <pc:grpChg chg="mod">
          <ac:chgData name="尾嵜 成真" userId="dd95f81a979e9056" providerId="LiveId" clId="{FCC2AE78-7B2A-4B8A-87F2-2039D47FE252}" dt="2022-12-28T11:32:25.284" v="4756" actId="1076"/>
          <ac:grpSpMkLst>
            <pc:docMk/>
            <pc:sldMk cId="0" sldId="259"/>
            <ac:grpSpMk id="4" creationId="{A55DAF8F-E612-4233-AEC5-F612CD50E7CD}"/>
          </ac:grpSpMkLst>
        </pc:grpChg>
        <pc:grpChg chg="mod">
          <ac:chgData name="尾嵜 成真" userId="dd95f81a979e9056" providerId="LiveId" clId="{FCC2AE78-7B2A-4B8A-87F2-2039D47FE252}" dt="2022-12-28T11:32:25.284" v="4756" actId="1076"/>
          <ac:grpSpMkLst>
            <pc:docMk/>
            <pc:sldMk cId="0" sldId="259"/>
            <ac:grpSpMk id="5" creationId="{9A03F420-9491-4177-BECB-F1640F380D4C}"/>
          </ac:grpSpMkLst>
        </pc:grpChg>
        <pc:grpChg chg="mod">
          <ac:chgData name="尾嵜 成真" userId="dd95f81a979e9056" providerId="LiveId" clId="{FCC2AE78-7B2A-4B8A-87F2-2039D47FE252}" dt="2022-12-28T11:32:25.284" v="4756" actId="1076"/>
          <ac:grpSpMkLst>
            <pc:docMk/>
            <pc:sldMk cId="0" sldId="259"/>
            <ac:grpSpMk id="6" creationId="{D1DBE470-BFFD-4DB0-B7FA-93F737876573}"/>
          </ac:grpSpMkLst>
        </pc:grpChg>
        <pc:grpChg chg="mod">
          <ac:chgData name="尾嵜 成真" userId="dd95f81a979e9056" providerId="LiveId" clId="{FCC2AE78-7B2A-4B8A-87F2-2039D47FE252}" dt="2022-12-28T11:32:25.284" v="4756" actId="1076"/>
          <ac:grpSpMkLst>
            <pc:docMk/>
            <pc:sldMk cId="0" sldId="259"/>
            <ac:grpSpMk id="17" creationId="{B0FD30C0-9718-FE51-0480-A8AA07EA80FC}"/>
          </ac:grpSpMkLst>
        </pc:grpChg>
      </pc:sldChg>
      <pc:sldChg chg="modSp mod">
        <pc:chgData name="尾嵜 成真" userId="dd95f81a979e9056" providerId="LiveId" clId="{FCC2AE78-7B2A-4B8A-87F2-2039D47FE252}" dt="2022-12-28T11:32:33.444" v="4758" actId="1076"/>
        <pc:sldMkLst>
          <pc:docMk/>
          <pc:sldMk cId="0" sldId="293"/>
        </pc:sldMkLst>
        <pc:spChg chg="mod">
          <ac:chgData name="尾嵜 成真" userId="dd95f81a979e9056" providerId="LiveId" clId="{FCC2AE78-7B2A-4B8A-87F2-2039D47FE252}" dt="2022-12-28T11:32:33.444" v="4758" actId="1076"/>
          <ac:spMkLst>
            <pc:docMk/>
            <pc:sldMk cId="0" sldId="293"/>
            <ac:spMk id="7" creationId="{00000000-0000-0000-0000-000000000000}"/>
          </ac:spMkLst>
        </pc:spChg>
      </pc:sldChg>
      <pc:sldChg chg="ord">
        <pc:chgData name="尾嵜 成真" userId="dd95f81a979e9056" providerId="LiveId" clId="{FCC2AE78-7B2A-4B8A-87F2-2039D47FE252}" dt="2022-12-28T11:36:26.161" v="4782"/>
        <pc:sldMkLst>
          <pc:docMk/>
          <pc:sldMk cId="4080836906" sldId="309"/>
        </pc:sldMkLst>
      </pc:sldChg>
      <pc:sldChg chg="addSp delSp modSp mod">
        <pc:chgData name="尾嵜 成真" userId="dd95f81a979e9056" providerId="LiveId" clId="{FCC2AE78-7B2A-4B8A-87F2-2039D47FE252}" dt="2022-12-28T11:43:54.425" v="4915" actId="478"/>
        <pc:sldMkLst>
          <pc:docMk/>
          <pc:sldMk cId="378628896" sldId="377"/>
        </pc:sldMkLst>
        <pc:spChg chg="add del mod">
          <ac:chgData name="尾嵜 成真" userId="dd95f81a979e9056" providerId="LiveId" clId="{FCC2AE78-7B2A-4B8A-87F2-2039D47FE252}" dt="2022-12-28T11:43:42.131" v="4910" actId="478"/>
          <ac:spMkLst>
            <pc:docMk/>
            <pc:sldMk cId="378628896" sldId="377"/>
            <ac:spMk id="2" creationId="{50C0FD00-2D26-6372-E3C5-87EA4F285B6A}"/>
          </ac:spMkLst>
        </pc:spChg>
        <pc:spChg chg="add del mod">
          <ac:chgData name="尾嵜 成真" userId="dd95f81a979e9056" providerId="LiveId" clId="{FCC2AE78-7B2A-4B8A-87F2-2039D47FE252}" dt="2022-12-28T11:43:54.425" v="4915" actId="478"/>
          <ac:spMkLst>
            <pc:docMk/>
            <pc:sldMk cId="378628896" sldId="377"/>
            <ac:spMk id="4" creationId="{0A20B66D-EC68-D8D5-A34A-6CD4B2D29D08}"/>
          </ac:spMkLst>
        </pc:spChg>
        <pc:spChg chg="mod">
          <ac:chgData name="尾嵜 成真" userId="dd95f81a979e9056" providerId="LiveId" clId="{FCC2AE78-7B2A-4B8A-87F2-2039D47FE252}" dt="2022-12-26T15:44:10.269" v="2464" actId="1076"/>
          <ac:spMkLst>
            <pc:docMk/>
            <pc:sldMk cId="378628896" sldId="377"/>
            <ac:spMk id="6" creationId="{493135D4-8A6B-092C-39C7-B288BDFEC944}"/>
          </ac:spMkLst>
        </pc:spChg>
        <pc:spChg chg="add del mod">
          <ac:chgData name="尾嵜 成真" userId="dd95f81a979e9056" providerId="LiveId" clId="{FCC2AE78-7B2A-4B8A-87F2-2039D47FE252}" dt="2022-12-28T11:43:49.455" v="4913"/>
          <ac:spMkLst>
            <pc:docMk/>
            <pc:sldMk cId="378628896" sldId="377"/>
            <ac:spMk id="7" creationId="{9F6AB4DA-6A22-5439-4EC2-5E6188D7E33C}"/>
          </ac:spMkLst>
        </pc:spChg>
        <pc:spChg chg="mod">
          <ac:chgData name="尾嵜 成真" userId="dd95f81a979e9056" providerId="LiveId" clId="{FCC2AE78-7B2A-4B8A-87F2-2039D47FE252}" dt="2022-12-26T15:44:00.128" v="2463" actId="1076"/>
          <ac:spMkLst>
            <pc:docMk/>
            <pc:sldMk cId="378628896" sldId="377"/>
            <ac:spMk id="10" creationId="{4C8D8093-D708-E46A-39FD-79BFCCF8875B}"/>
          </ac:spMkLst>
        </pc:spChg>
        <pc:picChg chg="add del mod">
          <ac:chgData name="尾嵜 成真" userId="dd95f81a979e9056" providerId="LiveId" clId="{FCC2AE78-7B2A-4B8A-87F2-2039D47FE252}" dt="2022-12-28T11:41:17.547" v="4889"/>
          <ac:picMkLst>
            <pc:docMk/>
            <pc:sldMk cId="378628896" sldId="377"/>
            <ac:picMk id="3" creationId="{0E8057DE-B04B-CE23-08FE-706C264C813A}"/>
          </ac:picMkLst>
        </pc:picChg>
        <pc:picChg chg="mod">
          <ac:chgData name="尾嵜 成真" userId="dd95f81a979e9056" providerId="LiveId" clId="{FCC2AE78-7B2A-4B8A-87F2-2039D47FE252}" dt="2022-12-28T11:40:50.580" v="4882" actId="1076"/>
          <ac:picMkLst>
            <pc:docMk/>
            <pc:sldMk cId="378628896" sldId="377"/>
            <ac:picMk id="5" creationId="{F229D511-E413-63F0-632B-EE34D2E8F9B6}"/>
          </ac:picMkLst>
        </pc:picChg>
        <pc:picChg chg="mod">
          <ac:chgData name="尾嵜 成真" userId="dd95f81a979e9056" providerId="LiveId" clId="{FCC2AE78-7B2A-4B8A-87F2-2039D47FE252}" dt="2022-12-26T15:44:29.076" v="2470" actId="14100"/>
          <ac:picMkLst>
            <pc:docMk/>
            <pc:sldMk cId="378628896" sldId="377"/>
            <ac:picMk id="8" creationId="{A0492E75-9F9D-B947-6C10-3295636C023E}"/>
          </ac:picMkLst>
        </pc:picChg>
        <pc:picChg chg="mod">
          <ac:chgData name="尾嵜 成真" userId="dd95f81a979e9056" providerId="LiveId" clId="{FCC2AE78-7B2A-4B8A-87F2-2039D47FE252}" dt="2022-12-26T15:44:24.546" v="2469" actId="1076"/>
          <ac:picMkLst>
            <pc:docMk/>
            <pc:sldMk cId="378628896" sldId="377"/>
            <ac:picMk id="1026" creationId="{70980FBC-4F5A-8754-D806-E27069A6762B}"/>
          </ac:picMkLst>
        </pc:picChg>
        <pc:picChg chg="mod">
          <ac:chgData name="尾嵜 成真" userId="dd95f81a979e9056" providerId="LiveId" clId="{FCC2AE78-7B2A-4B8A-87F2-2039D47FE252}" dt="2022-12-26T15:44:13.398" v="2465" actId="1076"/>
          <ac:picMkLst>
            <pc:docMk/>
            <pc:sldMk cId="378628896" sldId="377"/>
            <ac:picMk id="1028" creationId="{482A3F7C-1D33-89EF-E12C-2BA567F4B7C9}"/>
          </ac:picMkLst>
        </pc:picChg>
      </pc:sldChg>
      <pc:sldChg chg="addSp modSp mod">
        <pc:chgData name="尾嵜 成真" userId="dd95f81a979e9056" providerId="LiveId" clId="{FCC2AE78-7B2A-4B8A-87F2-2039D47FE252}" dt="2022-12-26T15:18:27.771" v="2020" actId="113"/>
        <pc:sldMkLst>
          <pc:docMk/>
          <pc:sldMk cId="1185041612" sldId="378"/>
        </pc:sldMkLst>
        <pc:spChg chg="mod">
          <ac:chgData name="尾嵜 成真" userId="dd95f81a979e9056" providerId="LiveId" clId="{FCC2AE78-7B2A-4B8A-87F2-2039D47FE252}" dt="2022-12-26T15:18:27.771" v="2020" actId="113"/>
          <ac:spMkLst>
            <pc:docMk/>
            <pc:sldMk cId="1185041612" sldId="378"/>
            <ac:spMk id="10" creationId="{4C8D8093-D708-E46A-39FD-79BFCCF8875B}"/>
          </ac:spMkLst>
        </pc:spChg>
        <pc:spChg chg="mod">
          <ac:chgData name="尾嵜 成真" userId="dd95f81a979e9056" providerId="LiveId" clId="{FCC2AE78-7B2A-4B8A-87F2-2039D47FE252}" dt="2022-12-25T14:50:40.746" v="0" actId="20577"/>
          <ac:spMkLst>
            <pc:docMk/>
            <pc:sldMk cId="1185041612" sldId="378"/>
            <ac:spMk id="29" creationId="{A17934AB-FCC8-3776-1635-6E61D9A7D43B}"/>
          </ac:spMkLst>
        </pc:spChg>
        <pc:graphicFrameChg chg="add mod modGraphic">
          <ac:chgData name="尾嵜 成真" userId="dd95f81a979e9056" providerId="LiveId" clId="{FCC2AE78-7B2A-4B8A-87F2-2039D47FE252}" dt="2022-12-25T15:38:35.144" v="736" actId="20577"/>
          <ac:graphicFrameMkLst>
            <pc:docMk/>
            <pc:sldMk cId="1185041612" sldId="378"/>
            <ac:graphicFrameMk id="2" creationId="{8F2EA908-6D69-2547-FD49-82C474D84838}"/>
          </ac:graphicFrameMkLst>
        </pc:graphicFrameChg>
      </pc:sldChg>
      <pc:sldChg chg="addSp delSp modSp mod">
        <pc:chgData name="尾嵜 成真" userId="dd95f81a979e9056" providerId="LiveId" clId="{FCC2AE78-7B2A-4B8A-87F2-2039D47FE252}" dt="2022-12-28T11:44:09.134" v="4917" actId="1076"/>
        <pc:sldMkLst>
          <pc:docMk/>
          <pc:sldMk cId="2731418115" sldId="379"/>
        </pc:sldMkLst>
        <pc:spChg chg="add del mod">
          <ac:chgData name="尾嵜 成真" userId="dd95f81a979e9056" providerId="LiveId" clId="{FCC2AE78-7B2A-4B8A-87F2-2039D47FE252}" dt="2022-12-28T11:44:03.025" v="4916" actId="478"/>
          <ac:spMkLst>
            <pc:docMk/>
            <pc:sldMk cId="2731418115" sldId="379"/>
            <ac:spMk id="2" creationId="{8BE2B98E-2D0A-4276-17A8-14AD59A6D20C}"/>
          </ac:spMkLst>
        </pc:spChg>
        <pc:spChg chg="add del">
          <ac:chgData name="尾嵜 成真" userId="dd95f81a979e9056" providerId="LiveId" clId="{FCC2AE78-7B2A-4B8A-87F2-2039D47FE252}" dt="2022-12-26T14:23:43.729" v="774"/>
          <ac:spMkLst>
            <pc:docMk/>
            <pc:sldMk cId="2731418115" sldId="379"/>
            <ac:spMk id="2" creationId="{A5D1CC57-1AF9-DA51-BAA9-08B36FB2A9AE}"/>
          </ac:spMkLst>
        </pc:spChg>
        <pc:spChg chg="add del">
          <ac:chgData name="尾嵜 成真" userId="dd95f81a979e9056" providerId="LiveId" clId="{FCC2AE78-7B2A-4B8A-87F2-2039D47FE252}" dt="2022-12-26T14:23:46.776" v="776"/>
          <ac:spMkLst>
            <pc:docMk/>
            <pc:sldMk cId="2731418115" sldId="379"/>
            <ac:spMk id="3" creationId="{74DD92C3-AC1D-D262-5926-97EA1713B246}"/>
          </ac:spMkLst>
        </pc:spChg>
        <pc:spChg chg="add mod">
          <ac:chgData name="尾嵜 成真" userId="dd95f81a979e9056" providerId="LiveId" clId="{FCC2AE78-7B2A-4B8A-87F2-2039D47FE252}" dt="2022-12-28T11:44:09.134" v="4917" actId="1076"/>
          <ac:spMkLst>
            <pc:docMk/>
            <pc:sldMk cId="2731418115" sldId="379"/>
            <ac:spMk id="7" creationId="{0579C3F7-83A8-86B0-7DAA-15E120E2447D}"/>
          </ac:spMkLst>
        </pc:spChg>
        <pc:spChg chg="add del">
          <ac:chgData name="尾嵜 成真" userId="dd95f81a979e9056" providerId="LiveId" clId="{FCC2AE78-7B2A-4B8A-87F2-2039D47FE252}" dt="2022-12-26T14:38:04.683" v="800"/>
          <ac:spMkLst>
            <pc:docMk/>
            <pc:sldMk cId="2731418115" sldId="379"/>
            <ac:spMk id="8" creationId="{7FC7E538-6A38-FBD7-33D1-8DADD185EF90}"/>
          </ac:spMkLst>
        </pc:spChg>
        <pc:spChg chg="mod">
          <ac:chgData name="尾嵜 成真" userId="dd95f81a979e9056" providerId="LiveId" clId="{FCC2AE78-7B2A-4B8A-87F2-2039D47FE252}" dt="2022-12-28T11:42:53.534" v="4907" actId="20577"/>
          <ac:spMkLst>
            <pc:docMk/>
            <pc:sldMk cId="2731418115" sldId="379"/>
            <ac:spMk id="10" creationId="{4C8D8093-D708-E46A-39FD-79BFCCF8875B}"/>
          </ac:spMkLst>
        </pc:spChg>
        <pc:spChg chg="mod">
          <ac:chgData name="尾嵜 成真" userId="dd95f81a979e9056" providerId="LiveId" clId="{FCC2AE78-7B2A-4B8A-87F2-2039D47FE252}" dt="2022-12-26T15:14:56.099" v="1764" actId="20577"/>
          <ac:spMkLst>
            <pc:docMk/>
            <pc:sldMk cId="2731418115" sldId="379"/>
            <ac:spMk id="29" creationId="{A17934AB-FCC8-3776-1635-6E61D9A7D43B}"/>
          </ac:spMkLst>
        </pc:spChg>
        <pc:picChg chg="add mod">
          <ac:chgData name="尾嵜 成真" userId="dd95f81a979e9056" providerId="LiveId" clId="{FCC2AE78-7B2A-4B8A-87F2-2039D47FE252}" dt="2022-12-28T11:44:09.134" v="4917" actId="1076"/>
          <ac:picMkLst>
            <pc:docMk/>
            <pc:sldMk cId="2731418115" sldId="379"/>
            <ac:picMk id="5" creationId="{EC4A2A7F-E7C9-0413-C54E-98590FDA2FE2}"/>
          </ac:picMkLst>
        </pc:picChg>
      </pc:sldChg>
      <pc:sldChg chg="addSp delSp modSp mod">
        <pc:chgData name="尾嵜 成真" userId="dd95f81a979e9056" providerId="LiveId" clId="{FCC2AE78-7B2A-4B8A-87F2-2039D47FE252}" dt="2022-12-28T11:44:24.024" v="4921" actId="478"/>
        <pc:sldMkLst>
          <pc:docMk/>
          <pc:sldMk cId="3888411916" sldId="380"/>
        </pc:sldMkLst>
        <pc:spChg chg="add del mod">
          <ac:chgData name="尾嵜 成真" userId="dd95f81a979e9056" providerId="LiveId" clId="{FCC2AE78-7B2A-4B8A-87F2-2039D47FE252}" dt="2022-12-28T11:44:15.353" v="4918" actId="478"/>
          <ac:spMkLst>
            <pc:docMk/>
            <pc:sldMk cId="3888411916" sldId="380"/>
            <ac:spMk id="2" creationId="{C98E584F-9A53-0375-7383-BB619B9F97C7}"/>
          </ac:spMkLst>
        </pc:spChg>
        <pc:spChg chg="add del mod">
          <ac:chgData name="尾嵜 成真" userId="dd95f81a979e9056" providerId="LiveId" clId="{FCC2AE78-7B2A-4B8A-87F2-2039D47FE252}" dt="2022-12-28T11:44:24.024" v="4921" actId="478"/>
          <ac:spMkLst>
            <pc:docMk/>
            <pc:sldMk cId="3888411916" sldId="380"/>
            <ac:spMk id="3" creationId="{534CAB8B-623D-D3AA-C312-7E2F19A4E3C8}"/>
          </ac:spMkLst>
        </pc:spChg>
        <pc:spChg chg="add del mod">
          <ac:chgData name="尾嵜 成真" userId="dd95f81a979e9056" providerId="LiveId" clId="{FCC2AE78-7B2A-4B8A-87F2-2039D47FE252}" dt="2022-12-26T15:23:20.442" v="2040" actId="478"/>
          <ac:spMkLst>
            <pc:docMk/>
            <pc:sldMk cId="3888411916" sldId="380"/>
            <ac:spMk id="3" creationId="{7F8921D2-C99B-59BC-AFF6-E45D40FFD7B8}"/>
          </ac:spMkLst>
        </pc:spChg>
        <pc:spChg chg="add mod">
          <ac:chgData name="尾嵜 成真" userId="dd95f81a979e9056" providerId="LiveId" clId="{FCC2AE78-7B2A-4B8A-87F2-2039D47FE252}" dt="2022-12-26T15:49:44.358" v="2545"/>
          <ac:spMkLst>
            <pc:docMk/>
            <pc:sldMk cId="3888411916" sldId="380"/>
            <ac:spMk id="4" creationId="{BBB9A4B0-C051-A711-8254-311095F26D0C}"/>
          </ac:spMkLst>
        </pc:spChg>
        <pc:spChg chg="add mod">
          <ac:chgData name="尾嵜 成真" userId="dd95f81a979e9056" providerId="LiveId" clId="{FCC2AE78-7B2A-4B8A-87F2-2039D47FE252}" dt="2022-12-26T15:46:14.984" v="2485" actId="1076"/>
          <ac:spMkLst>
            <pc:docMk/>
            <pc:sldMk cId="3888411916" sldId="380"/>
            <ac:spMk id="7" creationId="{1D55E4A9-16C9-3E8E-99C8-4139426FD846}"/>
          </ac:spMkLst>
        </pc:spChg>
        <pc:spChg chg="del mod">
          <ac:chgData name="尾嵜 成真" userId="dd95f81a979e9056" providerId="LiveId" clId="{FCC2AE78-7B2A-4B8A-87F2-2039D47FE252}" dt="2022-12-26T15:23:18.333" v="2039" actId="478"/>
          <ac:spMkLst>
            <pc:docMk/>
            <pc:sldMk cId="3888411916" sldId="380"/>
            <ac:spMk id="10" creationId="{4C8D8093-D708-E46A-39FD-79BFCCF8875B}"/>
          </ac:spMkLst>
        </pc:spChg>
        <pc:spChg chg="add del">
          <ac:chgData name="尾嵜 成真" userId="dd95f81a979e9056" providerId="LiveId" clId="{FCC2AE78-7B2A-4B8A-87F2-2039D47FE252}" dt="2022-12-26T15:49:36.918" v="2543" actId="22"/>
          <ac:spMkLst>
            <pc:docMk/>
            <pc:sldMk cId="3888411916" sldId="380"/>
            <ac:spMk id="12" creationId="{FF859154-B516-680C-DA87-7E09556D8643}"/>
          </ac:spMkLst>
        </pc:spChg>
        <pc:picChg chg="add mod">
          <ac:chgData name="尾嵜 成真" userId="dd95f81a979e9056" providerId="LiveId" clId="{FCC2AE78-7B2A-4B8A-87F2-2039D47FE252}" dt="2022-12-26T15:46:14.984" v="2485" actId="1076"/>
          <ac:picMkLst>
            <pc:docMk/>
            <pc:sldMk cId="3888411916" sldId="380"/>
            <ac:picMk id="6" creationId="{5254EF8B-2D4B-1738-2B37-5AAACCAF75BD}"/>
          </ac:picMkLst>
        </pc:picChg>
        <pc:picChg chg="add del mod">
          <ac:chgData name="尾嵜 成真" userId="dd95f81a979e9056" providerId="LiveId" clId="{FCC2AE78-7B2A-4B8A-87F2-2039D47FE252}" dt="2022-12-28T11:44:21.602" v="4920" actId="478"/>
          <ac:picMkLst>
            <pc:docMk/>
            <pc:sldMk cId="3888411916" sldId="380"/>
            <ac:picMk id="9" creationId="{44835F39-031F-6BF7-0FB9-CC09E30002BB}"/>
          </ac:picMkLst>
        </pc:picChg>
        <pc:picChg chg="add mod">
          <ac:chgData name="尾嵜 成真" userId="dd95f81a979e9056" providerId="LiveId" clId="{FCC2AE78-7B2A-4B8A-87F2-2039D47FE252}" dt="2022-12-26T15:50:19.876" v="2551" actId="1076"/>
          <ac:picMkLst>
            <pc:docMk/>
            <pc:sldMk cId="3888411916" sldId="380"/>
            <ac:picMk id="14" creationId="{48076457-AB7B-6AB5-C020-200F98CB75D6}"/>
          </ac:picMkLst>
        </pc:picChg>
        <pc:picChg chg="add mod">
          <ac:chgData name="尾嵜 成真" userId="dd95f81a979e9056" providerId="LiveId" clId="{FCC2AE78-7B2A-4B8A-87F2-2039D47FE252}" dt="2022-12-26T15:50:10.956" v="2549" actId="1076"/>
          <ac:picMkLst>
            <pc:docMk/>
            <pc:sldMk cId="3888411916" sldId="380"/>
            <ac:picMk id="2050" creationId="{57D616C7-7514-F184-50BB-135DBD835086}"/>
          </ac:picMkLst>
        </pc:picChg>
      </pc:sldChg>
      <pc:sldChg chg="modSp del mod">
        <pc:chgData name="尾嵜 成真" userId="dd95f81a979e9056" providerId="LiveId" clId="{FCC2AE78-7B2A-4B8A-87F2-2039D47FE252}" dt="2022-12-28T11:25:18.032" v="4704" actId="47"/>
        <pc:sldMkLst>
          <pc:docMk/>
          <pc:sldMk cId="3242685888" sldId="381"/>
        </pc:sldMkLst>
        <pc:spChg chg="mod">
          <ac:chgData name="尾嵜 成真" userId="dd95f81a979e9056" providerId="LiveId" clId="{FCC2AE78-7B2A-4B8A-87F2-2039D47FE252}" dt="2022-12-28T10:35:48.020" v="3704"/>
          <ac:spMkLst>
            <pc:docMk/>
            <pc:sldMk cId="3242685888" sldId="381"/>
            <ac:spMk id="10" creationId="{4C8D8093-D708-E46A-39FD-79BFCCF8875B}"/>
          </ac:spMkLst>
        </pc:spChg>
        <pc:spChg chg="mod">
          <ac:chgData name="尾嵜 成真" userId="dd95f81a979e9056" providerId="LiveId" clId="{FCC2AE78-7B2A-4B8A-87F2-2039D47FE252}" dt="2022-12-28T10:19:33.335" v="3122" actId="20577"/>
          <ac:spMkLst>
            <pc:docMk/>
            <pc:sldMk cId="3242685888" sldId="381"/>
            <ac:spMk id="29" creationId="{A17934AB-FCC8-3776-1635-6E61D9A7D43B}"/>
          </ac:spMkLst>
        </pc:spChg>
      </pc:sldChg>
      <pc:sldChg chg="addSp delSp modSp del mod">
        <pc:chgData name="尾嵜 成真" userId="dd95f81a979e9056" providerId="LiveId" clId="{FCC2AE78-7B2A-4B8A-87F2-2039D47FE252}" dt="2022-12-28T11:25:18.970" v="4705" actId="47"/>
        <pc:sldMkLst>
          <pc:docMk/>
          <pc:sldMk cId="1506097416" sldId="382"/>
        </pc:sldMkLst>
        <pc:spChg chg="mod">
          <ac:chgData name="尾嵜 成真" userId="dd95f81a979e9056" providerId="LiveId" clId="{FCC2AE78-7B2A-4B8A-87F2-2039D47FE252}" dt="2022-12-28T11:18:38.843" v="4661" actId="20577"/>
          <ac:spMkLst>
            <pc:docMk/>
            <pc:sldMk cId="1506097416" sldId="382"/>
            <ac:spMk id="10" creationId="{4C8D8093-D708-E46A-39FD-79BFCCF8875B}"/>
          </ac:spMkLst>
        </pc:spChg>
        <pc:spChg chg="add mod">
          <ac:chgData name="尾嵜 成真" userId="dd95f81a979e9056" providerId="LiveId" clId="{FCC2AE78-7B2A-4B8A-87F2-2039D47FE252}" dt="2022-12-28T11:23:02.774" v="4703" actId="1076"/>
          <ac:spMkLst>
            <pc:docMk/>
            <pc:sldMk cId="1506097416" sldId="382"/>
            <ac:spMk id="12" creationId="{A5DF4167-C56B-FCB1-552F-AA435A8D5DD2}"/>
          </ac:spMkLst>
        </pc:spChg>
        <pc:spChg chg="mod">
          <ac:chgData name="尾嵜 成真" userId="dd95f81a979e9056" providerId="LiveId" clId="{FCC2AE78-7B2A-4B8A-87F2-2039D47FE252}" dt="2022-12-28T10:38:36.724" v="3719" actId="20577"/>
          <ac:spMkLst>
            <pc:docMk/>
            <pc:sldMk cId="1506097416" sldId="382"/>
            <ac:spMk id="29" creationId="{A17934AB-FCC8-3776-1635-6E61D9A7D43B}"/>
          </ac:spMkLst>
        </pc:spChg>
        <pc:picChg chg="add del mod">
          <ac:chgData name="尾嵜 成真" userId="dd95f81a979e9056" providerId="LiveId" clId="{FCC2AE78-7B2A-4B8A-87F2-2039D47FE252}" dt="2022-12-28T11:18:32.186" v="4657" actId="478"/>
          <ac:picMkLst>
            <pc:docMk/>
            <pc:sldMk cId="1506097416" sldId="382"/>
            <ac:picMk id="3" creationId="{68A6BF56-459E-20AB-47E8-ED95B551B19B}"/>
          </ac:picMkLst>
        </pc:picChg>
        <pc:picChg chg="add mod">
          <ac:chgData name="尾嵜 成真" userId="dd95f81a979e9056" providerId="LiveId" clId="{FCC2AE78-7B2A-4B8A-87F2-2039D47FE252}" dt="2022-12-28T11:23:02.774" v="4703" actId="1076"/>
          <ac:picMkLst>
            <pc:docMk/>
            <pc:sldMk cId="1506097416" sldId="382"/>
            <ac:picMk id="5" creationId="{FD0BC4B5-B762-D6DE-E882-44E424717DA8}"/>
          </ac:picMkLst>
        </pc:picChg>
        <pc:picChg chg="add del mod">
          <ac:chgData name="尾嵜 成真" userId="dd95f81a979e9056" providerId="LiveId" clId="{FCC2AE78-7B2A-4B8A-87F2-2039D47FE252}" dt="2022-12-28T11:21:03.999" v="4686" actId="478"/>
          <ac:picMkLst>
            <pc:docMk/>
            <pc:sldMk cId="1506097416" sldId="382"/>
            <ac:picMk id="7" creationId="{D1B66420-AFA5-9179-97BA-2ADC2E0A6FFD}"/>
          </ac:picMkLst>
        </pc:picChg>
        <pc:picChg chg="add del mod">
          <ac:chgData name="尾嵜 成真" userId="dd95f81a979e9056" providerId="LiveId" clId="{FCC2AE78-7B2A-4B8A-87F2-2039D47FE252}" dt="2022-12-28T11:21:05.256" v="4687" actId="478"/>
          <ac:picMkLst>
            <pc:docMk/>
            <pc:sldMk cId="1506097416" sldId="382"/>
            <ac:picMk id="9" creationId="{AB549836-A567-8D96-ED39-C709710DBCCA}"/>
          </ac:picMkLst>
        </pc:picChg>
        <pc:picChg chg="add del mod">
          <ac:chgData name="尾嵜 成真" userId="dd95f81a979e9056" providerId="LiveId" clId="{FCC2AE78-7B2A-4B8A-87F2-2039D47FE252}" dt="2022-12-28T11:22:20.816" v="4698"/>
          <ac:picMkLst>
            <pc:docMk/>
            <pc:sldMk cId="1506097416" sldId="382"/>
            <ac:picMk id="11" creationId="{AD4F410E-B3C9-7B7E-BA68-DA4505A55CB7}"/>
          </ac:picMkLst>
        </pc:picChg>
      </pc:sldChg>
      <pc:sldChg chg="modSp add mod">
        <pc:chgData name="尾嵜 成真" userId="dd95f81a979e9056" providerId="LiveId" clId="{FCC2AE78-7B2A-4B8A-87F2-2039D47FE252}" dt="2022-12-25T15:39:02.476" v="754" actId="20577"/>
        <pc:sldMkLst>
          <pc:docMk/>
          <pc:sldMk cId="3741894308" sldId="384"/>
        </pc:sldMkLst>
        <pc:spChg chg="mod">
          <ac:chgData name="尾嵜 成真" userId="dd95f81a979e9056" providerId="LiveId" clId="{FCC2AE78-7B2A-4B8A-87F2-2039D47FE252}" dt="2022-12-25T15:15:00.649" v="412" actId="20577"/>
          <ac:spMkLst>
            <pc:docMk/>
            <pc:sldMk cId="3741894308" sldId="384"/>
            <ac:spMk id="10" creationId="{4C8D8093-D708-E46A-39FD-79BFCCF8875B}"/>
          </ac:spMkLst>
        </pc:spChg>
        <pc:spChg chg="mod">
          <ac:chgData name="尾嵜 成真" userId="dd95f81a979e9056" providerId="LiveId" clId="{FCC2AE78-7B2A-4B8A-87F2-2039D47FE252}" dt="2022-12-25T15:22:16.218" v="503" actId="20577"/>
          <ac:spMkLst>
            <pc:docMk/>
            <pc:sldMk cId="3741894308" sldId="384"/>
            <ac:spMk id="29" creationId="{A17934AB-FCC8-3776-1635-6E61D9A7D43B}"/>
          </ac:spMkLst>
        </pc:spChg>
        <pc:graphicFrameChg chg="mod modGraphic">
          <ac:chgData name="尾嵜 成真" userId="dd95f81a979e9056" providerId="LiveId" clId="{FCC2AE78-7B2A-4B8A-87F2-2039D47FE252}" dt="2022-12-25T15:39:02.476" v="754" actId="20577"/>
          <ac:graphicFrameMkLst>
            <pc:docMk/>
            <pc:sldMk cId="3741894308" sldId="384"/>
            <ac:graphicFrameMk id="2" creationId="{8F2EA908-6D69-2547-FD49-82C474D84838}"/>
          </ac:graphicFrameMkLst>
        </pc:graphicFrameChg>
      </pc:sldChg>
      <pc:sldChg chg="addSp delSp modSp add mod">
        <pc:chgData name="尾嵜 成真" userId="dd95f81a979e9056" providerId="LiveId" clId="{FCC2AE78-7B2A-4B8A-87F2-2039D47FE252}" dt="2022-12-28T11:44:27.539" v="4922" actId="478"/>
        <pc:sldMkLst>
          <pc:docMk/>
          <pc:sldMk cId="224230756" sldId="385"/>
        </pc:sldMkLst>
        <pc:spChg chg="add del mod">
          <ac:chgData name="尾嵜 成真" userId="dd95f81a979e9056" providerId="LiveId" clId="{FCC2AE78-7B2A-4B8A-87F2-2039D47FE252}" dt="2022-12-28T11:44:27.539" v="4922" actId="478"/>
          <ac:spMkLst>
            <pc:docMk/>
            <pc:sldMk cId="224230756" sldId="385"/>
            <ac:spMk id="2" creationId="{F76981DB-4FC6-57A7-5B81-766CEEF9F87A}"/>
          </ac:spMkLst>
        </pc:spChg>
        <pc:spChg chg="mod">
          <ac:chgData name="尾嵜 成真" userId="dd95f81a979e9056" providerId="LiveId" clId="{FCC2AE78-7B2A-4B8A-87F2-2039D47FE252}" dt="2022-12-26T16:06:04.507" v="3094" actId="947"/>
          <ac:spMkLst>
            <pc:docMk/>
            <pc:sldMk cId="224230756" sldId="385"/>
            <ac:spMk id="10" creationId="{4C8D8093-D708-E46A-39FD-79BFCCF8875B}"/>
          </ac:spMkLst>
        </pc:spChg>
        <pc:spChg chg="mod">
          <ac:chgData name="尾嵜 成真" userId="dd95f81a979e9056" providerId="LiveId" clId="{FCC2AE78-7B2A-4B8A-87F2-2039D47FE252}" dt="2022-12-26T15:21:03.113" v="2025" actId="20577"/>
          <ac:spMkLst>
            <pc:docMk/>
            <pc:sldMk cId="224230756" sldId="385"/>
            <ac:spMk id="29" creationId="{A17934AB-FCC8-3776-1635-6E61D9A7D43B}"/>
          </ac:spMkLst>
        </pc:spChg>
        <pc:picChg chg="add del mod">
          <ac:chgData name="尾嵜 成真" userId="dd95f81a979e9056" providerId="LiveId" clId="{FCC2AE78-7B2A-4B8A-87F2-2039D47FE252}" dt="2022-12-26T16:03:54.015" v="3068"/>
          <ac:picMkLst>
            <pc:docMk/>
            <pc:sldMk cId="224230756" sldId="385"/>
            <ac:picMk id="3074" creationId="{60085D31-0C1A-D441-5B26-9BF655CDF484}"/>
          </ac:picMkLst>
        </pc:picChg>
        <pc:picChg chg="add mod">
          <ac:chgData name="尾嵜 成真" userId="dd95f81a979e9056" providerId="LiveId" clId="{FCC2AE78-7B2A-4B8A-87F2-2039D47FE252}" dt="2022-12-26T16:04:06.458" v="3073" actId="1076"/>
          <ac:picMkLst>
            <pc:docMk/>
            <pc:sldMk cId="224230756" sldId="385"/>
            <ac:picMk id="3076" creationId="{8C6A1EF8-574B-6F9B-9F98-53FF4CDB1B6A}"/>
          </ac:picMkLst>
        </pc:picChg>
      </pc:sldChg>
      <pc:sldChg chg="addSp delSp modSp add del mod">
        <pc:chgData name="尾嵜 成真" userId="dd95f81a979e9056" providerId="LiveId" clId="{FCC2AE78-7B2A-4B8A-87F2-2039D47FE252}" dt="2022-12-28T11:22:01.576" v="4694" actId="47"/>
        <pc:sldMkLst>
          <pc:docMk/>
          <pc:sldMk cId="28754479" sldId="386"/>
        </pc:sldMkLst>
        <pc:spChg chg="add del mod">
          <ac:chgData name="尾嵜 成真" userId="dd95f81a979e9056" providerId="LiveId" clId="{FCC2AE78-7B2A-4B8A-87F2-2039D47FE252}" dt="2022-12-28T11:20:26.102" v="4680" actId="478"/>
          <ac:spMkLst>
            <pc:docMk/>
            <pc:sldMk cId="28754479" sldId="386"/>
            <ac:spMk id="3" creationId="{C3822BC2-EF2E-2A0C-278F-D96F3F3A0CA5}"/>
          </ac:spMkLst>
        </pc:spChg>
        <pc:spChg chg="del">
          <ac:chgData name="尾嵜 成真" userId="dd95f81a979e9056" providerId="LiveId" clId="{FCC2AE78-7B2A-4B8A-87F2-2039D47FE252}" dt="2022-12-28T11:20:22.802" v="4679" actId="478"/>
          <ac:spMkLst>
            <pc:docMk/>
            <pc:sldMk cId="28754479" sldId="386"/>
            <ac:spMk id="10" creationId="{4C8D8093-D708-E46A-39FD-79BFCCF8875B}"/>
          </ac:spMkLst>
        </pc:spChg>
        <pc:picChg chg="del">
          <ac:chgData name="尾嵜 成真" userId="dd95f81a979e9056" providerId="LiveId" clId="{FCC2AE78-7B2A-4B8A-87F2-2039D47FE252}" dt="2022-12-28T11:20:21.771" v="4678" actId="478"/>
          <ac:picMkLst>
            <pc:docMk/>
            <pc:sldMk cId="28754479" sldId="386"/>
            <ac:picMk id="5" creationId="{FD0BC4B5-B762-D6DE-E882-44E424717DA8}"/>
          </ac:picMkLst>
        </pc:picChg>
        <pc:picChg chg="mod">
          <ac:chgData name="尾嵜 成真" userId="dd95f81a979e9056" providerId="LiveId" clId="{FCC2AE78-7B2A-4B8A-87F2-2039D47FE252}" dt="2022-12-28T11:20:35.056" v="4684" actId="14100"/>
          <ac:picMkLst>
            <pc:docMk/>
            <pc:sldMk cId="28754479" sldId="386"/>
            <ac:picMk id="7" creationId="{D1B66420-AFA5-9179-97BA-2ADC2E0A6FFD}"/>
          </ac:picMkLst>
        </pc:picChg>
        <pc:picChg chg="mod">
          <ac:chgData name="尾嵜 成真" userId="dd95f81a979e9056" providerId="LiveId" clId="{FCC2AE78-7B2A-4B8A-87F2-2039D47FE252}" dt="2022-12-28T11:20:29.832" v="4682" actId="14100"/>
          <ac:picMkLst>
            <pc:docMk/>
            <pc:sldMk cId="28754479" sldId="386"/>
            <ac:picMk id="9" creationId="{AB549836-A567-8D96-ED39-C709710DBCCA}"/>
          </ac:picMkLst>
        </pc:picChg>
      </pc:sldChg>
      <pc:sldChg chg="new del">
        <pc:chgData name="尾嵜 成真" userId="dd95f81a979e9056" providerId="LiveId" clId="{FCC2AE78-7B2A-4B8A-87F2-2039D47FE252}" dt="2022-12-28T09:38:57.886" v="3099" actId="47"/>
        <pc:sldMkLst>
          <pc:docMk/>
          <pc:sldMk cId="1810258742" sldId="386"/>
        </pc:sldMkLst>
      </pc:sldChg>
      <pc:sldChg chg="delSp modSp add mod">
        <pc:chgData name="尾嵜 成真" userId="dd95f81a979e9056" providerId="LiveId" clId="{FCC2AE78-7B2A-4B8A-87F2-2039D47FE252}" dt="2022-12-28T11:39:28.948" v="4879" actId="1076"/>
        <pc:sldMkLst>
          <pc:docMk/>
          <pc:sldMk cId="3060674528" sldId="386"/>
        </pc:sldMkLst>
        <pc:spChg chg="mod">
          <ac:chgData name="尾嵜 成真" userId="dd95f81a979e9056" providerId="LiveId" clId="{FCC2AE78-7B2A-4B8A-87F2-2039D47FE252}" dt="2022-12-28T11:39:28.948" v="4879" actId="1076"/>
          <ac:spMkLst>
            <pc:docMk/>
            <pc:sldMk cId="3060674528" sldId="386"/>
            <ac:spMk id="7" creationId="{868586D0-495E-0042-21C8-6D9C53F32F5A}"/>
          </ac:spMkLst>
        </pc:spChg>
        <pc:spChg chg="mod">
          <ac:chgData name="尾嵜 成真" userId="dd95f81a979e9056" providerId="LiveId" clId="{FCC2AE78-7B2A-4B8A-87F2-2039D47FE252}" dt="2022-12-28T11:39:28.948" v="4879" actId="1076"/>
          <ac:spMkLst>
            <pc:docMk/>
            <pc:sldMk cId="3060674528" sldId="386"/>
            <ac:spMk id="8" creationId="{1ACDCEDB-3A9A-B841-DD5E-AF772017E75B}"/>
          </ac:spMkLst>
        </pc:spChg>
        <pc:spChg chg="mod">
          <ac:chgData name="尾嵜 成真" userId="dd95f81a979e9056" providerId="LiveId" clId="{FCC2AE78-7B2A-4B8A-87F2-2039D47FE252}" dt="2022-12-28T11:39:28.948" v="4879" actId="1076"/>
          <ac:spMkLst>
            <pc:docMk/>
            <pc:sldMk cId="3060674528" sldId="386"/>
            <ac:spMk id="10" creationId="{A69571F4-BBF9-1D5E-AB90-6345D5ACAD32}"/>
          </ac:spMkLst>
        </pc:spChg>
        <pc:spChg chg="mod">
          <ac:chgData name="尾嵜 成真" userId="dd95f81a979e9056" providerId="LiveId" clId="{FCC2AE78-7B2A-4B8A-87F2-2039D47FE252}" dt="2022-12-28T11:39:28.948" v="4879" actId="1076"/>
          <ac:spMkLst>
            <pc:docMk/>
            <pc:sldMk cId="3060674528" sldId="386"/>
            <ac:spMk id="12" creationId="{447B83FD-7886-15F1-19BE-29E3263FE945}"/>
          </ac:spMkLst>
        </pc:spChg>
        <pc:spChg chg="del mod">
          <ac:chgData name="尾嵜 成真" userId="dd95f81a979e9056" providerId="LiveId" clId="{FCC2AE78-7B2A-4B8A-87F2-2039D47FE252}" dt="2022-12-28T11:39:15.133" v="4878" actId="478"/>
          <ac:spMkLst>
            <pc:docMk/>
            <pc:sldMk cId="3060674528" sldId="386"/>
            <ac:spMk id="16" creationId="{6494AC06-B42F-33DA-6522-B8FB9C5EDEED}"/>
          </ac:spMkLst>
        </pc:spChg>
        <pc:spChg chg="mod">
          <ac:chgData name="尾嵜 成真" userId="dd95f81a979e9056" providerId="LiveId" clId="{FCC2AE78-7B2A-4B8A-87F2-2039D47FE252}" dt="2022-12-28T11:38:18.405" v="4838" actId="20577"/>
          <ac:spMkLst>
            <pc:docMk/>
            <pc:sldMk cId="3060674528" sldId="386"/>
            <ac:spMk id="18" creationId="{00000000-0000-0000-0000-000000000000}"/>
          </ac:spMkLst>
        </pc:spChg>
        <pc:grpChg chg="mod">
          <ac:chgData name="尾嵜 成真" userId="dd95f81a979e9056" providerId="LiveId" clId="{FCC2AE78-7B2A-4B8A-87F2-2039D47FE252}" dt="2022-12-28T11:39:28.948" v="4879" actId="1076"/>
          <ac:grpSpMkLst>
            <pc:docMk/>
            <pc:sldMk cId="3060674528" sldId="386"/>
            <ac:grpSpMk id="2" creationId="{F3E18761-6F4D-4A56-A95B-FE9E51163FF2}"/>
          </ac:grpSpMkLst>
        </pc:grpChg>
        <pc:grpChg chg="mod">
          <ac:chgData name="尾嵜 成真" userId="dd95f81a979e9056" providerId="LiveId" clId="{FCC2AE78-7B2A-4B8A-87F2-2039D47FE252}" dt="2022-12-28T11:39:28.948" v="4879" actId="1076"/>
          <ac:grpSpMkLst>
            <pc:docMk/>
            <pc:sldMk cId="3060674528" sldId="386"/>
            <ac:grpSpMk id="3" creationId="{28D86D72-E7AD-4CA2-BA44-25225DE74CDA}"/>
          </ac:grpSpMkLst>
        </pc:grpChg>
        <pc:grpChg chg="mod">
          <ac:chgData name="尾嵜 成真" userId="dd95f81a979e9056" providerId="LiveId" clId="{FCC2AE78-7B2A-4B8A-87F2-2039D47FE252}" dt="2022-12-28T11:39:28.948" v="4879" actId="1076"/>
          <ac:grpSpMkLst>
            <pc:docMk/>
            <pc:sldMk cId="3060674528" sldId="386"/>
            <ac:grpSpMk id="4" creationId="{A55DAF8F-E612-4233-AEC5-F612CD50E7CD}"/>
          </ac:grpSpMkLst>
        </pc:grpChg>
        <pc:grpChg chg="mod">
          <ac:chgData name="尾嵜 成真" userId="dd95f81a979e9056" providerId="LiveId" clId="{FCC2AE78-7B2A-4B8A-87F2-2039D47FE252}" dt="2022-12-28T11:39:28.948" v="4879" actId="1076"/>
          <ac:grpSpMkLst>
            <pc:docMk/>
            <pc:sldMk cId="3060674528" sldId="386"/>
            <ac:grpSpMk id="5" creationId="{9A03F420-9491-4177-BECB-F1640F380D4C}"/>
          </ac:grpSpMkLst>
        </pc:grpChg>
        <pc:grpChg chg="mod">
          <ac:chgData name="尾嵜 成真" userId="dd95f81a979e9056" providerId="LiveId" clId="{FCC2AE78-7B2A-4B8A-87F2-2039D47FE252}" dt="2022-12-28T11:39:28.948" v="4879" actId="1076"/>
          <ac:grpSpMkLst>
            <pc:docMk/>
            <pc:sldMk cId="3060674528" sldId="386"/>
            <ac:grpSpMk id="6" creationId="{D1DBE470-BFFD-4DB0-B7FA-93F737876573}"/>
          </ac:grpSpMkLst>
        </pc:grpChg>
        <pc:grpChg chg="del">
          <ac:chgData name="尾嵜 成真" userId="dd95f81a979e9056" providerId="LiveId" clId="{FCC2AE78-7B2A-4B8A-87F2-2039D47FE252}" dt="2022-12-28T11:39:14.023" v="4877" actId="478"/>
          <ac:grpSpMkLst>
            <pc:docMk/>
            <pc:sldMk cId="3060674528" sldId="386"/>
            <ac:grpSpMk id="17" creationId="{B0FD30C0-9718-FE51-0480-A8AA07EA80FC}"/>
          </ac:grpSpMkLst>
        </pc:grpChg>
      </pc:sldChg>
      <pc:sldChg chg="new del">
        <pc:chgData name="尾嵜 成真" userId="dd95f81a979e9056" providerId="LiveId" clId="{FCC2AE78-7B2A-4B8A-87F2-2039D47FE252}" dt="2022-12-28T09:38:58.043" v="3100" actId="47"/>
        <pc:sldMkLst>
          <pc:docMk/>
          <pc:sldMk cId="2960990701" sldId="387"/>
        </pc:sldMkLst>
      </pc:sldChg>
      <pc:sldChg chg="new del">
        <pc:chgData name="尾嵜 成真" userId="dd95f81a979e9056" providerId="LiveId" clId="{FCC2AE78-7B2A-4B8A-87F2-2039D47FE252}" dt="2022-12-28T09:38:59.001" v="3101" actId="47"/>
        <pc:sldMkLst>
          <pc:docMk/>
          <pc:sldMk cId="2608600051" sldId="388"/>
        </pc:sldMkLst>
      </pc:sldChg>
      <pc:sldChg chg="new del">
        <pc:chgData name="尾嵜 成真" userId="dd95f81a979e9056" providerId="LiveId" clId="{FCC2AE78-7B2A-4B8A-87F2-2039D47FE252}" dt="2022-12-28T09:38:59.802" v="3102" actId="47"/>
        <pc:sldMkLst>
          <pc:docMk/>
          <pc:sldMk cId="427717550" sldId="38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2023-01-24</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2023-01-24</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7600042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2023-01-24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3311352" y="2420888"/>
            <a:ext cx="5832648" cy="1585337"/>
          </a:xfrm>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b="0" kern="1200" baseline="0" dirty="0">
                <a:solidFill>
                  <a:srgbClr val="FFC000"/>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2023-01-24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a:xfrm>
            <a:off x="683568" y="2636912"/>
            <a:ext cx="7772400" cy="1362075"/>
          </a:xfrm>
        </p:spPr>
        <p:txBody>
          <a:bodyPr anchor="ctr"/>
          <a:lstStyle>
            <a:lvl1pPr algn="ctr">
              <a:defRPr sz="4000" b="0" cap="all">
                <a:solidFill>
                  <a:schemeClr val="tx1">
                    <a:lumMod val="65000"/>
                    <a:lumOff val="35000"/>
                  </a:schemeClr>
                </a:solidFill>
              </a:defRPr>
            </a:lvl1pPr>
          </a:lstStyle>
          <a:p>
            <a:r>
              <a:rPr lang="ko-KR" altLang="en-US" dirty="0"/>
              <a:t>마스터 제목 스타일 편집</a:t>
            </a:r>
          </a:p>
        </p:txBody>
      </p:sp>
      <p:sp>
        <p:nvSpPr>
          <p:cNvPr id="4" name="날짜 개체 틀 3"/>
          <p:cNvSpPr>
            <a:spLocks noGrp="1"/>
          </p:cNvSpPr>
          <p:nvPr>
            <p:ph type="dt" sz="half" idx="10"/>
          </p:nvPr>
        </p:nvSpPr>
        <p:spPr/>
        <p:txBody>
          <a:bodyPr/>
          <a:lstStyle/>
          <a:p>
            <a:fld id="{ED3D6733-6F27-4404-AB51-585418F146E5}" type="datetimeFigureOut">
              <a:rPr lang="ko-KR" altLang="en-US" smtClean="0"/>
              <a:pPr/>
              <a:t>2023-01-24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pic>
        <p:nvPicPr>
          <p:cNvPr id="3" name="그림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제목 1"/>
          <p:cNvSpPr>
            <a:spLocks noGrp="1"/>
          </p:cNvSpPr>
          <p:nvPr>
            <p:ph type="title"/>
          </p:nvPr>
        </p:nvSpPr>
        <p:spPr>
          <a:xfrm>
            <a:off x="395536" y="116632"/>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tx1">
                    <a:lumMod val="65000"/>
                    <a:lumOff val="35000"/>
                  </a:schemeClr>
                </a:solidFill>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2023-01-24</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268760"/>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2023-01-24</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268760"/>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395536" y="116632"/>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tx1">
                    <a:lumMod val="65000"/>
                    <a:lumOff val="35000"/>
                  </a:schemeClr>
                </a:solidFill>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2023-01-24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3671346" y="2348880"/>
            <a:ext cx="5472654" cy="1368152"/>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b="0" kern="1200" dirty="0">
                <a:solidFill>
                  <a:srgbClr val="FFC000"/>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2023-01-24</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qiita.com/garakutayama/items/0cdf43816bde2378f4f9" TargetMode="External"/><Relationship Id="rId2" Type="http://schemas.openxmlformats.org/officeDocument/2006/relationships/hyperlink" Target="https://dev.classmethod.jp/articles/beginner-terraform-install-mac/" TargetMode="Externa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registry.terraform.io/providers/hashicorp/aws/latest/docs/resources/vpc"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259632" y="3645024"/>
            <a:ext cx="7873185" cy="1585337"/>
          </a:xfrm>
        </p:spPr>
        <p:txBody>
          <a:bodyPr/>
          <a:lstStyle/>
          <a:p>
            <a:r>
              <a:rPr lang="en-US" altLang="ja-JP" b="1" dirty="0">
                <a:solidFill>
                  <a:schemeClr val="accent6">
                    <a:lumMod val="75000"/>
                  </a:schemeClr>
                </a:solidFill>
                <a:latin typeface="BIZ UDP明朝 Medium" panose="02020500000000000000" pitchFamily="18" charset="-128"/>
                <a:ea typeface="BIZ UDP明朝 Medium" panose="02020500000000000000" pitchFamily="18" charset="-128"/>
              </a:rPr>
              <a:t>12</a:t>
            </a:r>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章</a:t>
            </a:r>
            <a:r>
              <a:rPr lang="en-US" altLang="ja-JP" b="1" dirty="0">
                <a:solidFill>
                  <a:schemeClr val="accent6">
                    <a:lumMod val="75000"/>
                  </a:schemeClr>
                </a:solidFill>
                <a:latin typeface="BIZ UDP明朝 Medium" panose="02020500000000000000" pitchFamily="18" charset="-128"/>
                <a:ea typeface="BIZ UDP明朝 Medium" panose="02020500000000000000" pitchFamily="18" charset="-128"/>
              </a:rPr>
              <a:t>.Terraform</a:t>
            </a:r>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基礎</a:t>
            </a:r>
            <a:endParaRPr lang="ko-KR" altLang="en-US" b="1" dirty="0">
              <a:solidFill>
                <a:schemeClr val="accent6">
                  <a:lumMod val="75000"/>
                </a:schemeClr>
              </a:solidFill>
              <a:latin typeface="BIZ UDP明朝 Medium" panose="02020500000000000000" pitchFamily="18"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1" dirty="0">
                <a:solidFill>
                  <a:srgbClr val="00B050"/>
                </a:solidFill>
                <a:latin typeface="BIZ UDP明朝 Medium" panose="02020500000000000000" pitchFamily="18" charset="-128"/>
                <a:ea typeface="BIZ UDP明朝 Medium" panose="02020500000000000000" pitchFamily="18" charset="-128"/>
              </a:rPr>
              <a:t>terraform apply</a:t>
            </a:r>
            <a:r>
              <a:rPr lang="ja-JP" altLang="en-US" i="0" dirty="0">
                <a:solidFill>
                  <a:schemeClr val="tx1"/>
                </a:solidFill>
                <a:latin typeface="BIZ UDP明朝 Medium" panose="02020500000000000000" pitchFamily="18" charset="-128"/>
                <a:ea typeface="BIZ UDP明朝 Medium" panose="02020500000000000000" pitchFamily="18" charset="-128"/>
              </a:rPr>
              <a:t>」コマンドは、</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a:t>
            </a:r>
            <a:r>
              <a:rPr lang="en-US" altLang="ja-JP" i="0" u="heavy" dirty="0" err="1">
                <a:solidFill>
                  <a:schemeClr val="tx1"/>
                </a:solidFill>
                <a:uFill>
                  <a:solidFill>
                    <a:srgbClr val="F6882E"/>
                  </a:solidFill>
                </a:uFill>
                <a:latin typeface="BIZ UDP明朝 Medium" panose="02020500000000000000" pitchFamily="18" charset="-128"/>
                <a:ea typeface="BIZ UDP明朝 Medium" panose="02020500000000000000" pitchFamily="18" charset="-128"/>
              </a:rPr>
              <a:t>tf</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 </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ファイルに記載された情報を元にリソースを作成するコマンド</a:t>
            </a:r>
            <a:r>
              <a:rPr lang="ja-JP" altLang="en-US" i="0" dirty="0">
                <a:solidFill>
                  <a:schemeClr val="tx1"/>
                </a:solidFill>
                <a:latin typeface="BIZ UDP明朝 Medium" panose="02020500000000000000" pitchFamily="18" charset="-128"/>
                <a:ea typeface="BIZ UDP明朝 Medium" panose="02020500000000000000" pitchFamily="18" charset="-128"/>
              </a:rPr>
              <a:t>です。</a:t>
            </a:r>
            <a:r>
              <a:rPr lang="en-US" altLang="ja-JP" i="0" dirty="0">
                <a:solidFill>
                  <a:schemeClr val="tx1"/>
                </a:solidFill>
                <a:latin typeface="BIZ UDP明朝 Medium" panose="02020500000000000000" pitchFamily="18" charset="-128"/>
                <a:ea typeface="BIZ UDP明朝 Medium" panose="02020500000000000000" pitchFamily="18" charset="-128"/>
              </a:rPr>
              <a:t>apply</a:t>
            </a:r>
            <a:r>
              <a:rPr lang="ja-JP" altLang="en-US" i="0" dirty="0">
                <a:solidFill>
                  <a:schemeClr val="tx1"/>
                </a:solidFill>
                <a:latin typeface="BIZ UDP明朝 Medium" panose="02020500000000000000" pitchFamily="18" charset="-128"/>
                <a:ea typeface="BIZ UDP明朝 Medium" panose="02020500000000000000" pitchFamily="18" charset="-128"/>
              </a:rPr>
              <a:t>を打つと、そのフォルダ内に「</a:t>
            </a:r>
            <a:r>
              <a:rPr lang="en-US" altLang="ja-JP" b="1" i="0" dirty="0" err="1">
                <a:solidFill>
                  <a:srgbClr val="F6882E"/>
                </a:solidFill>
                <a:latin typeface="BIZ UDP明朝 Medium" panose="02020500000000000000" pitchFamily="18" charset="-128"/>
                <a:ea typeface="BIZ UDP明朝 Medium" panose="02020500000000000000" pitchFamily="18" charset="-128"/>
              </a:rPr>
              <a:t>terraform.tfstate</a:t>
            </a:r>
            <a:r>
              <a:rPr lang="ja-JP" altLang="en-US" i="0" dirty="0">
                <a:solidFill>
                  <a:schemeClr val="tx1"/>
                </a:solidFill>
                <a:latin typeface="BIZ UDP明朝 Medium" panose="02020500000000000000" pitchFamily="18" charset="-128"/>
                <a:ea typeface="BIZ UDP明朝 Medium" panose="02020500000000000000" pitchFamily="18" charset="-128"/>
              </a:rPr>
              <a:t>」というファイルが作成され、このいファイルにリソースに関連する情報が保存されます。また、</a:t>
            </a:r>
            <a:r>
              <a:rPr lang="en-US" altLang="ja-JP" i="0" dirty="0">
                <a:solidFill>
                  <a:schemeClr val="tx1"/>
                </a:solidFill>
                <a:latin typeface="BIZ UDP明朝 Medium" panose="02020500000000000000" pitchFamily="18" charset="-128"/>
                <a:ea typeface="BIZ UDP明朝 Medium" panose="02020500000000000000" pitchFamily="18" charset="-128"/>
              </a:rPr>
              <a:t>2</a:t>
            </a:r>
            <a:r>
              <a:rPr lang="ja-JP" altLang="en-US" i="0" dirty="0">
                <a:solidFill>
                  <a:schemeClr val="tx1"/>
                </a:solidFill>
                <a:latin typeface="BIZ UDP明朝 Medium" panose="02020500000000000000" pitchFamily="18" charset="-128"/>
                <a:ea typeface="BIZ UDP明朝 Medium" panose="02020500000000000000" pitchFamily="18" charset="-128"/>
              </a:rPr>
              <a:t>度目以降の</a:t>
            </a:r>
            <a:r>
              <a:rPr lang="en-US" altLang="ja-JP" i="0" dirty="0">
                <a:solidFill>
                  <a:schemeClr val="tx1"/>
                </a:solidFill>
                <a:latin typeface="BIZ UDP明朝 Medium" panose="02020500000000000000" pitchFamily="18" charset="-128"/>
                <a:ea typeface="BIZ UDP明朝 Medium" panose="02020500000000000000" pitchFamily="18" charset="-128"/>
              </a:rPr>
              <a:t>apply</a:t>
            </a:r>
            <a:r>
              <a:rPr lang="ja-JP" altLang="en-US" i="0" dirty="0">
                <a:solidFill>
                  <a:schemeClr val="tx1"/>
                </a:solidFill>
                <a:latin typeface="BIZ UDP明朝 Medium" panose="02020500000000000000" pitchFamily="18" charset="-128"/>
                <a:ea typeface="BIZ UDP明朝 Medium" panose="02020500000000000000" pitchFamily="18" charset="-128"/>
              </a:rPr>
              <a:t>実行後には、</a:t>
            </a:r>
            <a:r>
              <a:rPr lang="en-US" altLang="ja-JP" i="0" dirty="0">
                <a:solidFill>
                  <a:schemeClr val="tx1"/>
                </a:solidFill>
                <a:latin typeface="BIZ UDP明朝 Medium" panose="02020500000000000000" pitchFamily="18" charset="-128"/>
                <a:ea typeface="BIZ UDP明朝 Medium" panose="02020500000000000000" pitchFamily="18" charset="-128"/>
              </a:rPr>
              <a:t>1</a:t>
            </a:r>
            <a:r>
              <a:rPr lang="ja-JP" altLang="en-US" i="0" dirty="0">
                <a:solidFill>
                  <a:schemeClr val="tx1"/>
                </a:solidFill>
                <a:latin typeface="BIZ UDP明朝 Medium" panose="02020500000000000000" pitchFamily="18" charset="-128"/>
                <a:ea typeface="BIZ UDP明朝 Medium" panose="02020500000000000000" pitchFamily="18" charset="-128"/>
              </a:rPr>
              <a:t>世代前のものが「</a:t>
            </a:r>
            <a:r>
              <a:rPr lang="en-US" altLang="ja-JP" b="1" i="0" dirty="0" err="1">
                <a:solidFill>
                  <a:srgbClr val="F6882E"/>
                </a:solidFill>
                <a:latin typeface="BIZ UDP明朝 Medium" panose="02020500000000000000" pitchFamily="18" charset="-128"/>
                <a:ea typeface="BIZ UDP明朝 Medium" panose="02020500000000000000" pitchFamily="18" charset="-128"/>
              </a:rPr>
              <a:t>terraform.tfstate.backup</a:t>
            </a:r>
            <a:r>
              <a:rPr lang="ja-JP" altLang="en-US" i="0" dirty="0">
                <a:solidFill>
                  <a:schemeClr val="tx1"/>
                </a:solidFill>
                <a:latin typeface="BIZ UDP明朝 Medium" panose="02020500000000000000" pitchFamily="18" charset="-128"/>
                <a:ea typeface="BIZ UDP明朝 Medium" panose="02020500000000000000" pitchFamily="18" charset="-128"/>
              </a:rPr>
              <a:t>」に保存される形となります。</a:t>
            </a:r>
            <a:r>
              <a:rPr lang="en-US" altLang="ja-JP" i="0" dirty="0">
                <a:solidFill>
                  <a:schemeClr val="tx1"/>
                </a:solidFill>
                <a:latin typeface="BIZ UDP明朝 Medium" panose="02020500000000000000" pitchFamily="18" charset="-128"/>
                <a:ea typeface="BIZ UDP明朝 Medium" panose="02020500000000000000" pitchFamily="18" charset="-128"/>
              </a:rPr>
              <a:t> </a:t>
            </a:r>
            <a:r>
              <a:rPr lang="en-US" altLang="ja-JP" i="0" dirty="0" err="1">
                <a:solidFill>
                  <a:schemeClr val="tx1"/>
                </a:solidFill>
                <a:latin typeface="BIZ UDP明朝 Medium" panose="02020500000000000000" pitchFamily="18" charset="-128"/>
                <a:ea typeface="BIZ UDP明朝 Medium" panose="02020500000000000000" pitchFamily="18" charset="-128"/>
              </a:rPr>
              <a:t>terraform.tfstate</a:t>
            </a:r>
            <a:r>
              <a:rPr lang="ja-JP" altLang="en-US" i="0" dirty="0">
                <a:solidFill>
                  <a:schemeClr val="tx1"/>
                </a:solidFill>
                <a:latin typeface="BIZ UDP明朝 Medium" panose="02020500000000000000" pitchFamily="18" charset="-128"/>
                <a:ea typeface="BIZ UDP明朝 Medium" panose="02020500000000000000" pitchFamily="18" charset="-128"/>
              </a:rPr>
              <a:t>をもとに</a:t>
            </a:r>
            <a:r>
              <a:rPr lang="en-US" altLang="ja-JP" i="0" dirty="0">
                <a:solidFill>
                  <a:schemeClr val="tx1"/>
                </a:solidFill>
                <a:latin typeface="BIZ UDP明朝 Medium" panose="02020500000000000000" pitchFamily="18" charset="-128"/>
                <a:ea typeface="BIZ UDP明朝 Medium" panose="02020500000000000000" pitchFamily="18" charset="-128"/>
              </a:rPr>
              <a:t>terraform</a:t>
            </a:r>
            <a:r>
              <a:rPr lang="ja-JP" altLang="en-US" i="0" dirty="0">
                <a:solidFill>
                  <a:schemeClr val="tx1"/>
                </a:solidFill>
                <a:latin typeface="BIZ UDP明朝 Medium" panose="02020500000000000000" pitchFamily="18" charset="-128"/>
                <a:ea typeface="BIZ UDP明朝 Medium" panose="02020500000000000000" pitchFamily="18" charset="-128"/>
              </a:rPr>
              <a:t>はリソース状況を判断するため、丁重に扱う必要があります。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05 terraform apply</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terraform</a:t>
            </a:r>
            <a:r>
              <a:rPr lang="ja-JP" altLang="en-US" sz="2400" dirty="0">
                <a:solidFill>
                  <a:schemeClr val="tx1"/>
                </a:solidFill>
                <a:latin typeface="BIZ UDP明朝 Medium" panose="02020500000000000000" pitchFamily="18" charset="-128"/>
                <a:ea typeface="BIZ UDP明朝 Medium" panose="02020500000000000000" pitchFamily="18" charset="-128"/>
              </a:rPr>
              <a:t> </a:t>
            </a:r>
            <a:r>
              <a:rPr lang="en-US" altLang="ja-JP" sz="2400" dirty="0">
                <a:solidFill>
                  <a:schemeClr val="tx1"/>
                </a:solidFill>
                <a:latin typeface="BIZ UDP明朝 Medium" panose="02020500000000000000" pitchFamily="18" charset="-128"/>
                <a:ea typeface="BIZ UDP明朝 Medium" panose="02020500000000000000" pitchFamily="18" charset="-128"/>
              </a:rPr>
              <a:t>apply</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7" name="図 6">
            <a:extLst>
              <a:ext uri="{FF2B5EF4-FFF2-40B4-BE49-F238E27FC236}">
                <a16:creationId xmlns:a16="http://schemas.microsoft.com/office/drawing/2014/main" id="{390C2C71-6341-BCA3-2AA1-88118B7C3711}"/>
              </a:ext>
            </a:extLst>
          </p:cNvPr>
          <p:cNvPicPr>
            <a:picLocks noChangeAspect="1"/>
          </p:cNvPicPr>
          <p:nvPr/>
        </p:nvPicPr>
        <p:blipFill>
          <a:blip r:embed="rId2"/>
          <a:stretch>
            <a:fillRect/>
          </a:stretch>
        </p:blipFill>
        <p:spPr>
          <a:xfrm>
            <a:off x="467544" y="2503012"/>
            <a:ext cx="4256284" cy="3573016"/>
          </a:xfrm>
          <a:prstGeom prst="rect">
            <a:avLst/>
          </a:prstGeom>
        </p:spPr>
      </p:pic>
      <p:pic>
        <p:nvPicPr>
          <p:cNvPr id="9" name="図 8">
            <a:extLst>
              <a:ext uri="{FF2B5EF4-FFF2-40B4-BE49-F238E27FC236}">
                <a16:creationId xmlns:a16="http://schemas.microsoft.com/office/drawing/2014/main" id="{3BCA4F2D-272A-54B8-4E22-163918F4B83F}"/>
              </a:ext>
            </a:extLst>
          </p:cNvPr>
          <p:cNvPicPr>
            <a:picLocks noChangeAspect="1"/>
          </p:cNvPicPr>
          <p:nvPr/>
        </p:nvPicPr>
        <p:blipFill>
          <a:blip r:embed="rId3"/>
          <a:stretch>
            <a:fillRect/>
          </a:stretch>
        </p:blipFill>
        <p:spPr>
          <a:xfrm>
            <a:off x="467544" y="6109689"/>
            <a:ext cx="7630590" cy="714475"/>
          </a:xfrm>
          <a:prstGeom prst="rect">
            <a:avLst/>
          </a:prstGeom>
        </p:spPr>
      </p:pic>
      <p:pic>
        <p:nvPicPr>
          <p:cNvPr id="12" name="図 11">
            <a:extLst>
              <a:ext uri="{FF2B5EF4-FFF2-40B4-BE49-F238E27FC236}">
                <a16:creationId xmlns:a16="http://schemas.microsoft.com/office/drawing/2014/main" id="{3D4DC345-41C5-8C72-A84A-3BA5A539FD31}"/>
              </a:ext>
            </a:extLst>
          </p:cNvPr>
          <p:cNvPicPr>
            <a:picLocks noChangeAspect="1"/>
          </p:cNvPicPr>
          <p:nvPr/>
        </p:nvPicPr>
        <p:blipFill>
          <a:blip r:embed="rId4"/>
          <a:stretch>
            <a:fillRect/>
          </a:stretch>
        </p:blipFill>
        <p:spPr>
          <a:xfrm>
            <a:off x="4932040" y="2503012"/>
            <a:ext cx="2086266" cy="1124107"/>
          </a:xfrm>
          <a:prstGeom prst="rect">
            <a:avLst/>
          </a:prstGeom>
        </p:spPr>
      </p:pic>
    </p:spTree>
    <p:extLst>
      <p:ext uri="{BB962C8B-B14F-4D97-AF65-F5344CB8AC3E}">
        <p14:creationId xmlns:p14="http://schemas.microsoft.com/office/powerpoint/2010/main" val="2283814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plan</a:t>
            </a:r>
            <a:r>
              <a:rPr lang="ja-JP" altLang="en-US" i="0" dirty="0">
                <a:solidFill>
                  <a:schemeClr val="tx1"/>
                </a:solidFill>
                <a:latin typeface="BIZ UDP明朝 Medium" panose="02020500000000000000" pitchFamily="18" charset="-128"/>
                <a:ea typeface="BIZ UDP明朝 Medium" panose="02020500000000000000" pitchFamily="18" charset="-128"/>
              </a:rPr>
              <a:t>が成功している状態で、</a:t>
            </a:r>
            <a:r>
              <a:rPr lang="en-US" altLang="ja-JP" i="0" dirty="0">
                <a:solidFill>
                  <a:schemeClr val="tx1"/>
                </a:solidFill>
                <a:latin typeface="BIZ UDP明朝 Medium" panose="02020500000000000000" pitchFamily="18" charset="-128"/>
                <a:ea typeface="BIZ UDP明朝 Medium" panose="02020500000000000000" pitchFamily="18" charset="-128"/>
              </a:rPr>
              <a:t>apply</a:t>
            </a:r>
            <a:r>
              <a:rPr lang="ja-JP" altLang="en-US" i="0" dirty="0">
                <a:solidFill>
                  <a:schemeClr val="tx1"/>
                </a:solidFill>
                <a:latin typeface="BIZ UDP明朝 Medium" panose="02020500000000000000" pitchFamily="18" charset="-128"/>
                <a:ea typeface="BIZ UDP明朝 Medium" panose="02020500000000000000" pitchFamily="18" charset="-128"/>
              </a:rPr>
              <a:t>を実行したとしても、失敗することはあります。</a:t>
            </a:r>
            <a:r>
              <a:rPr lang="en-US" altLang="ja-JP" i="0" dirty="0">
                <a:solidFill>
                  <a:schemeClr val="tx1"/>
                </a:solidFill>
                <a:latin typeface="BIZ UDP明朝 Medium" panose="02020500000000000000" pitchFamily="18" charset="-128"/>
                <a:ea typeface="BIZ UDP明朝 Medium" panose="02020500000000000000" pitchFamily="18" charset="-128"/>
              </a:rPr>
              <a:t>plan</a:t>
            </a:r>
            <a:r>
              <a:rPr lang="ja-JP" altLang="en-US" i="0" dirty="0">
                <a:solidFill>
                  <a:schemeClr val="tx1"/>
                </a:solidFill>
                <a:latin typeface="BIZ UDP明朝 Medium" panose="02020500000000000000" pitchFamily="18" charset="-128"/>
                <a:ea typeface="BIZ UDP明朝 Medium" panose="02020500000000000000" pitchFamily="18" charset="-128"/>
              </a:rPr>
              <a:t>はあくまで構文チェックになります。コードの構文自体は間違っていないが、</a:t>
            </a:r>
            <a:r>
              <a:rPr lang="en-US" altLang="ja-JP" i="0" dirty="0">
                <a:solidFill>
                  <a:schemeClr val="tx1"/>
                </a:solidFill>
                <a:latin typeface="BIZ UDP明朝 Medium" panose="02020500000000000000" pitchFamily="18" charset="-128"/>
                <a:ea typeface="BIZ UDP明朝 Medium" panose="02020500000000000000" pitchFamily="18" charset="-128"/>
              </a:rPr>
              <a:t>AWS</a:t>
            </a:r>
            <a:r>
              <a:rPr lang="ja-JP" altLang="en-US" i="0" dirty="0">
                <a:solidFill>
                  <a:schemeClr val="tx1"/>
                </a:solidFill>
                <a:latin typeface="BIZ UDP明朝 Medium" panose="02020500000000000000" pitchFamily="18" charset="-128"/>
                <a:ea typeface="BIZ UDP明朝 Medium" panose="02020500000000000000" pitchFamily="18" charset="-128"/>
              </a:rPr>
              <a:t>内部で問題があった場合、</a:t>
            </a:r>
            <a:r>
              <a:rPr lang="en-US" altLang="ja-JP" i="0" dirty="0">
                <a:solidFill>
                  <a:schemeClr val="tx1"/>
                </a:solidFill>
                <a:latin typeface="BIZ UDP明朝 Medium" panose="02020500000000000000" pitchFamily="18" charset="-128"/>
                <a:ea typeface="BIZ UDP明朝 Medium" panose="02020500000000000000" pitchFamily="18" charset="-128"/>
              </a:rPr>
              <a:t>apply</a:t>
            </a:r>
            <a:r>
              <a:rPr lang="ja-JP" altLang="en-US" i="0" dirty="0">
                <a:solidFill>
                  <a:schemeClr val="tx1"/>
                </a:solidFill>
                <a:latin typeface="BIZ UDP明朝 Medium" panose="02020500000000000000" pitchFamily="18" charset="-128"/>
                <a:ea typeface="BIZ UDP明朝 Medium" panose="02020500000000000000" pitchFamily="18" charset="-128"/>
              </a:rPr>
              <a:t>してもエラーが発生することはあります。例えば、</a:t>
            </a:r>
            <a:r>
              <a:rPr lang="en-US" altLang="ja-JP" i="0" dirty="0">
                <a:solidFill>
                  <a:schemeClr val="tx1"/>
                </a:solidFill>
                <a:latin typeface="BIZ UDP明朝 Medium" panose="02020500000000000000" pitchFamily="18" charset="-128"/>
                <a:ea typeface="BIZ UDP明朝 Medium" panose="02020500000000000000" pitchFamily="18" charset="-128"/>
              </a:rPr>
              <a:t>Terraform</a:t>
            </a:r>
            <a:r>
              <a:rPr lang="ja-JP" altLang="en-US" i="0" dirty="0">
                <a:solidFill>
                  <a:schemeClr val="tx1"/>
                </a:solidFill>
                <a:latin typeface="BIZ UDP明朝 Medium" panose="02020500000000000000" pitchFamily="18" charset="-128"/>
                <a:ea typeface="BIZ UDP明朝 Medium" panose="02020500000000000000" pitchFamily="18" charset="-128"/>
              </a:rPr>
              <a:t>に与えた</a:t>
            </a:r>
            <a:r>
              <a:rPr lang="en-US" altLang="ja-JP" i="0" dirty="0">
                <a:solidFill>
                  <a:schemeClr val="tx1"/>
                </a:solidFill>
                <a:latin typeface="BIZ UDP明朝 Medium" panose="02020500000000000000" pitchFamily="18" charset="-128"/>
                <a:ea typeface="BIZ UDP明朝 Medium" panose="02020500000000000000" pitchFamily="18" charset="-128"/>
              </a:rPr>
              <a:t>IAM</a:t>
            </a:r>
            <a:r>
              <a:rPr lang="ja-JP" altLang="en-US" i="0" dirty="0">
                <a:solidFill>
                  <a:schemeClr val="tx1"/>
                </a:solidFill>
                <a:latin typeface="BIZ UDP明朝 Medium" panose="02020500000000000000" pitchFamily="18" charset="-128"/>
                <a:ea typeface="BIZ UDP明朝 Medium" panose="02020500000000000000" pitchFamily="18" charset="-128"/>
              </a:rPr>
              <a:t>権限にリソースを作成する権限がなかった場合は、</a:t>
            </a:r>
            <a:r>
              <a:rPr lang="en-US" altLang="ja-JP" i="0" dirty="0">
                <a:solidFill>
                  <a:schemeClr val="tx1"/>
                </a:solidFill>
                <a:latin typeface="BIZ UDP明朝 Medium" panose="02020500000000000000" pitchFamily="18" charset="-128"/>
                <a:ea typeface="BIZ UDP明朝 Medium" panose="02020500000000000000" pitchFamily="18" charset="-128"/>
              </a:rPr>
              <a:t>plan</a:t>
            </a:r>
            <a:r>
              <a:rPr lang="ja-JP" altLang="en-US" i="0" dirty="0">
                <a:solidFill>
                  <a:schemeClr val="tx1"/>
                </a:solidFill>
                <a:latin typeface="BIZ UDP明朝 Medium" panose="02020500000000000000" pitchFamily="18" charset="-128"/>
                <a:ea typeface="BIZ UDP明朝 Medium" panose="02020500000000000000" pitchFamily="18" charset="-128"/>
              </a:rPr>
              <a:t>は通りますが、</a:t>
            </a:r>
            <a:r>
              <a:rPr lang="en-US" altLang="ja-JP" i="0" dirty="0">
                <a:solidFill>
                  <a:schemeClr val="tx1"/>
                </a:solidFill>
                <a:latin typeface="BIZ UDP明朝 Medium" panose="02020500000000000000" pitchFamily="18" charset="-128"/>
                <a:ea typeface="BIZ UDP明朝 Medium" panose="02020500000000000000" pitchFamily="18" charset="-128"/>
              </a:rPr>
              <a:t>apply</a:t>
            </a:r>
            <a:r>
              <a:rPr lang="ja-JP" altLang="en-US" i="0" dirty="0">
                <a:solidFill>
                  <a:schemeClr val="tx1"/>
                </a:solidFill>
                <a:latin typeface="BIZ UDP明朝 Medium" panose="02020500000000000000" pitchFamily="18" charset="-128"/>
                <a:ea typeface="BIZ UDP明朝 Medium" panose="02020500000000000000" pitchFamily="18" charset="-128"/>
              </a:rPr>
              <a:t>時に権限がありませんとエラーが発生します。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05 terraform apply</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terraform</a:t>
            </a:r>
            <a:r>
              <a:rPr lang="ja-JP" altLang="en-US" sz="2400" dirty="0">
                <a:solidFill>
                  <a:schemeClr val="tx1"/>
                </a:solidFill>
                <a:latin typeface="BIZ UDP明朝 Medium" panose="02020500000000000000" pitchFamily="18" charset="-128"/>
                <a:ea typeface="BIZ UDP明朝 Medium" panose="02020500000000000000" pitchFamily="18" charset="-128"/>
              </a:rPr>
              <a:t> </a:t>
            </a:r>
            <a:r>
              <a:rPr lang="en-US" altLang="ja-JP" sz="2400" dirty="0">
                <a:solidFill>
                  <a:schemeClr val="tx1"/>
                </a:solidFill>
                <a:latin typeface="BIZ UDP明朝 Medium" panose="02020500000000000000" pitchFamily="18" charset="-128"/>
                <a:ea typeface="BIZ UDP明朝 Medium" panose="02020500000000000000" pitchFamily="18" charset="-128"/>
              </a:rPr>
              <a:t>apply</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5" name="図 4">
            <a:extLst>
              <a:ext uri="{FF2B5EF4-FFF2-40B4-BE49-F238E27FC236}">
                <a16:creationId xmlns:a16="http://schemas.microsoft.com/office/drawing/2014/main" id="{A26B3837-3E8D-EA51-C79B-564738F74825}"/>
              </a:ext>
            </a:extLst>
          </p:cNvPr>
          <p:cNvPicPr>
            <a:picLocks noChangeAspect="1"/>
          </p:cNvPicPr>
          <p:nvPr/>
        </p:nvPicPr>
        <p:blipFill>
          <a:blip r:embed="rId2"/>
          <a:stretch>
            <a:fillRect/>
          </a:stretch>
        </p:blipFill>
        <p:spPr>
          <a:xfrm>
            <a:off x="395536" y="2520023"/>
            <a:ext cx="6804942" cy="4337977"/>
          </a:xfrm>
          <a:prstGeom prst="rect">
            <a:avLst/>
          </a:prstGeom>
        </p:spPr>
      </p:pic>
    </p:spTree>
    <p:extLst>
      <p:ext uri="{BB962C8B-B14F-4D97-AF65-F5344CB8AC3E}">
        <p14:creationId xmlns:p14="http://schemas.microsoft.com/office/powerpoint/2010/main" val="3901242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1" dirty="0">
                <a:solidFill>
                  <a:srgbClr val="00B050"/>
                </a:solidFill>
                <a:latin typeface="BIZ UDP明朝 Medium" panose="02020500000000000000" pitchFamily="18" charset="-128"/>
                <a:ea typeface="BIZ UDP明朝 Medium" panose="02020500000000000000" pitchFamily="18" charset="-128"/>
              </a:rPr>
              <a:t>terraform destroy</a:t>
            </a:r>
            <a:r>
              <a:rPr lang="ja-JP" altLang="en-US" i="0" dirty="0">
                <a:solidFill>
                  <a:schemeClr val="tx1"/>
                </a:solidFill>
                <a:latin typeface="BIZ UDP明朝 Medium" panose="02020500000000000000" pitchFamily="18" charset="-128"/>
                <a:ea typeface="BIZ UDP明朝 Medium" panose="02020500000000000000" pitchFamily="18" charset="-128"/>
              </a:rPr>
              <a:t>」コマンドは、</a:t>
            </a:r>
            <a:r>
              <a:rPr lang="en-US" altLang="ja-JP" i="0" u="heavy" dirty="0" err="1">
                <a:solidFill>
                  <a:schemeClr val="tx1"/>
                </a:solidFill>
                <a:uFill>
                  <a:solidFill>
                    <a:srgbClr val="F6882E"/>
                  </a:solidFill>
                </a:uFill>
                <a:latin typeface="BIZ UDP明朝 Medium" panose="02020500000000000000" pitchFamily="18" charset="-128"/>
                <a:ea typeface="BIZ UDP明朝 Medium" panose="02020500000000000000" pitchFamily="18" charset="-128"/>
              </a:rPr>
              <a:t>terraform.tfstate</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ファイルに記載された情報を元にリソースを削除するコマンド</a:t>
            </a:r>
            <a:r>
              <a:rPr lang="ja-JP" altLang="en-US" i="0" dirty="0">
                <a:solidFill>
                  <a:schemeClr val="tx1"/>
                </a:solidFill>
                <a:latin typeface="BIZ UDP明朝 Medium" panose="02020500000000000000" pitchFamily="18" charset="-128"/>
                <a:ea typeface="BIZ UDP明朝 Medium" panose="02020500000000000000" pitchFamily="18" charset="-128"/>
              </a:rPr>
              <a:t>です。</a:t>
            </a:r>
            <a:r>
              <a:rPr lang="en-US" altLang="ja-JP" i="0" dirty="0">
                <a:solidFill>
                  <a:schemeClr val="tx1"/>
                </a:solidFill>
                <a:latin typeface="BIZ UDP明朝 Medium" panose="02020500000000000000" pitchFamily="18" charset="-128"/>
                <a:ea typeface="BIZ UDP明朝 Medium" panose="02020500000000000000" pitchFamily="18" charset="-128"/>
              </a:rPr>
              <a:t>destroy</a:t>
            </a:r>
            <a:r>
              <a:rPr lang="ja-JP" altLang="en-US" i="0" dirty="0">
                <a:solidFill>
                  <a:schemeClr val="tx1"/>
                </a:solidFill>
                <a:latin typeface="BIZ UDP明朝 Medium" panose="02020500000000000000" pitchFamily="18" charset="-128"/>
                <a:ea typeface="BIZ UDP明朝 Medium" panose="02020500000000000000" pitchFamily="18" charset="-128"/>
              </a:rPr>
              <a:t>を打つと、</a:t>
            </a:r>
            <a:r>
              <a:rPr lang="en-US" altLang="ja-JP" i="0" dirty="0" err="1">
                <a:solidFill>
                  <a:schemeClr val="tx1"/>
                </a:solidFill>
                <a:uFill>
                  <a:solidFill>
                    <a:srgbClr val="F6882E"/>
                  </a:solidFill>
                </a:uFill>
                <a:latin typeface="BIZ UDP明朝 Medium" panose="02020500000000000000" pitchFamily="18" charset="-128"/>
                <a:ea typeface="BIZ UDP明朝 Medium" panose="02020500000000000000" pitchFamily="18" charset="-128"/>
              </a:rPr>
              <a:t>terraform.tfstate</a:t>
            </a:r>
            <a:r>
              <a:rPr lang="ja-JP" altLang="en-US"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に</a:t>
            </a:r>
            <a:r>
              <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	</a:t>
            </a:r>
            <a:r>
              <a:rPr lang="ja-JP" altLang="en-US"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記載されているリソースはすべて削除されます。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06 terraform destroy</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terraform</a:t>
            </a:r>
            <a:r>
              <a:rPr lang="ja-JP" altLang="en-US" sz="2400" dirty="0">
                <a:solidFill>
                  <a:schemeClr val="tx1"/>
                </a:solidFill>
                <a:latin typeface="BIZ UDP明朝 Medium" panose="02020500000000000000" pitchFamily="18" charset="-128"/>
                <a:ea typeface="BIZ UDP明朝 Medium" panose="02020500000000000000" pitchFamily="18" charset="-128"/>
              </a:rPr>
              <a:t> </a:t>
            </a:r>
            <a:r>
              <a:rPr lang="en-US" altLang="ja-JP" sz="2400" dirty="0">
                <a:solidFill>
                  <a:schemeClr val="tx1"/>
                </a:solidFill>
                <a:latin typeface="BIZ UDP明朝 Medium" panose="02020500000000000000" pitchFamily="18" charset="-128"/>
                <a:ea typeface="BIZ UDP明朝 Medium" panose="02020500000000000000" pitchFamily="18" charset="-128"/>
              </a:rPr>
              <a:t>destroy</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3AED7B0B-A4D4-76C5-DB4A-FB1268E8359D}"/>
              </a:ext>
            </a:extLst>
          </p:cNvPr>
          <p:cNvPicPr>
            <a:picLocks noChangeAspect="1"/>
          </p:cNvPicPr>
          <p:nvPr/>
        </p:nvPicPr>
        <p:blipFill>
          <a:blip r:embed="rId2"/>
          <a:stretch>
            <a:fillRect/>
          </a:stretch>
        </p:blipFill>
        <p:spPr>
          <a:xfrm>
            <a:off x="473675" y="1988840"/>
            <a:ext cx="4575884" cy="3861048"/>
          </a:xfrm>
          <a:prstGeom prst="rect">
            <a:avLst/>
          </a:prstGeom>
        </p:spPr>
      </p:pic>
      <p:pic>
        <p:nvPicPr>
          <p:cNvPr id="5" name="図 4">
            <a:extLst>
              <a:ext uri="{FF2B5EF4-FFF2-40B4-BE49-F238E27FC236}">
                <a16:creationId xmlns:a16="http://schemas.microsoft.com/office/drawing/2014/main" id="{DC919C68-7EEF-6A9F-BD93-5C088708AE37}"/>
              </a:ext>
            </a:extLst>
          </p:cNvPr>
          <p:cNvPicPr>
            <a:picLocks noChangeAspect="1"/>
          </p:cNvPicPr>
          <p:nvPr/>
        </p:nvPicPr>
        <p:blipFill>
          <a:blip r:embed="rId3"/>
          <a:stretch>
            <a:fillRect/>
          </a:stretch>
        </p:blipFill>
        <p:spPr>
          <a:xfrm>
            <a:off x="345939" y="5929933"/>
            <a:ext cx="8756062" cy="883443"/>
          </a:xfrm>
          <a:prstGeom prst="rect">
            <a:avLst/>
          </a:prstGeom>
        </p:spPr>
      </p:pic>
    </p:spTree>
    <p:extLst>
      <p:ext uri="{BB962C8B-B14F-4D97-AF65-F5344CB8AC3E}">
        <p14:creationId xmlns:p14="http://schemas.microsoft.com/office/powerpoint/2010/main" val="2971144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5544616"/>
          </a:xfrm>
          <a:solidFill>
            <a:schemeClr val="bg1"/>
          </a:solidFill>
        </p:spPr>
        <p:txBody>
          <a:bodyPr>
            <a:normAutofit/>
          </a:bodyPr>
          <a:lstStyle/>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次にサブネットを作成するコードを作成してみます。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例えば、サブネットを作成する際、必ずＶＰＣを選択する必要がありますが、Ｔｅｒｒｆａｒｏｍ上でＶＰＣを作成する場合は、以下のようにそのリソースを参照することができます。　</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err="1">
                <a:solidFill>
                  <a:srgbClr val="00B050"/>
                </a:solidFill>
                <a:latin typeface="BIZ UDP明朝 Medium" panose="02020500000000000000" pitchFamily="18" charset="-128"/>
                <a:ea typeface="BIZ UDP明朝 Medium" panose="02020500000000000000" pitchFamily="18" charset="-128"/>
              </a:rPr>
              <a:t>vpc_id</a:t>
            </a:r>
            <a:r>
              <a:rPr lang="en-US" altLang="ja-JP" i="0" dirty="0">
                <a:solidFill>
                  <a:srgbClr val="00B050"/>
                </a:solidFill>
                <a:latin typeface="BIZ UDP明朝 Medium" panose="02020500000000000000" pitchFamily="18" charset="-128"/>
                <a:ea typeface="BIZ UDP明朝 Medium" panose="02020500000000000000" pitchFamily="18" charset="-128"/>
              </a:rPr>
              <a:t> = aws_vpc.main.id</a:t>
            </a:r>
            <a:r>
              <a:rPr lang="ja-JP" altLang="en-US" i="0" dirty="0">
                <a:solidFill>
                  <a:schemeClr val="tx1"/>
                </a:solidFill>
                <a:latin typeface="BIZ UDP明朝 Medium" panose="02020500000000000000" pitchFamily="18" charset="-128"/>
                <a:ea typeface="BIZ UDP明朝 Medium" panose="02020500000000000000" pitchFamily="18" charset="-128"/>
              </a:rPr>
              <a:t>」</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参照したい、リソースとそのリソース名、参照したい拡張子をドットで繋げます。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err="1">
                <a:solidFill>
                  <a:schemeClr val="tx1"/>
                </a:solidFill>
                <a:latin typeface="BIZ UDP明朝 Medium" panose="02020500000000000000" pitchFamily="18" charset="-128"/>
                <a:ea typeface="BIZ UDP明朝 Medium" panose="02020500000000000000" pitchFamily="18" charset="-128"/>
              </a:rPr>
              <a:t>vpc_id</a:t>
            </a:r>
            <a:r>
              <a:rPr lang="en-US" altLang="ja-JP" i="0" dirty="0">
                <a:solidFill>
                  <a:schemeClr val="tx1"/>
                </a:solidFill>
                <a:latin typeface="BIZ UDP明朝 Medium" panose="02020500000000000000" pitchFamily="18" charset="-128"/>
                <a:ea typeface="BIZ UDP明朝 Medium" panose="02020500000000000000" pitchFamily="18" charset="-128"/>
              </a:rPr>
              <a:t> = aws_vpc.main.id</a:t>
            </a:r>
            <a:r>
              <a:rPr lang="ja-JP" altLang="en-US" i="0" dirty="0">
                <a:solidFill>
                  <a:schemeClr val="tx1"/>
                </a:solidFill>
                <a:latin typeface="BIZ UDP明朝 Medium" panose="02020500000000000000" pitchFamily="18" charset="-128"/>
                <a:ea typeface="BIZ UDP明朝 Medium" panose="02020500000000000000" pitchFamily="18" charset="-128"/>
              </a:rPr>
              <a:t>」　＝　「</a:t>
            </a:r>
            <a:r>
              <a:rPr lang="en-US" altLang="ja-JP" i="0" dirty="0" err="1">
                <a:solidFill>
                  <a:schemeClr val="tx1"/>
                </a:solidFill>
                <a:latin typeface="BIZ UDP明朝 Medium" panose="02020500000000000000" pitchFamily="18" charset="-128"/>
                <a:ea typeface="BIZ UDP明朝 Medium" panose="02020500000000000000" pitchFamily="18" charset="-128"/>
              </a:rPr>
              <a:t>vpc_id</a:t>
            </a:r>
            <a:r>
              <a:rPr lang="en-US" altLang="ja-JP" i="0" dirty="0">
                <a:solidFill>
                  <a:schemeClr val="tx1"/>
                </a:solidFill>
                <a:latin typeface="BIZ UDP明朝 Medium" panose="02020500000000000000" pitchFamily="18" charset="-128"/>
                <a:ea typeface="BIZ UDP明朝 Medium" panose="02020500000000000000" pitchFamily="18" charset="-128"/>
              </a:rPr>
              <a:t> = </a:t>
            </a:r>
            <a:r>
              <a:rPr lang="en-US" altLang="ja-JP" i="0" dirty="0" err="1">
                <a:solidFill>
                  <a:schemeClr val="tx1"/>
                </a:solidFill>
                <a:latin typeface="BIZ UDP明朝 Medium" panose="02020500000000000000" pitchFamily="18" charset="-128"/>
                <a:ea typeface="BIZ UDP明朝 Medium" panose="02020500000000000000" pitchFamily="18" charset="-128"/>
              </a:rPr>
              <a:t>aws_vpc.main</a:t>
            </a:r>
            <a:r>
              <a:rPr lang="ja-JP" altLang="en-US" i="0" dirty="0">
                <a:solidFill>
                  <a:schemeClr val="tx1"/>
                </a:solidFill>
                <a:latin typeface="BIZ UDP明朝 Medium" panose="02020500000000000000" pitchFamily="18" charset="-128"/>
                <a:ea typeface="BIZ UDP明朝 Medium" panose="02020500000000000000" pitchFamily="18" charset="-128"/>
              </a:rPr>
              <a:t>で作成されるＩＤを参照」</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ということになります。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各リソースでほかのリソースの情報が必要なケースは、このように参照することが可能です。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07 </a:t>
            </a:r>
            <a:r>
              <a:rPr lang="ja-JP" altLang="en-US" sz="1600" dirty="0">
                <a:latin typeface="BIZ UDP明朝 Medium" panose="02020500000000000000" pitchFamily="18" charset="-128"/>
                <a:ea typeface="BIZ UDP明朝 Medium" panose="02020500000000000000" pitchFamily="18" charset="-128"/>
              </a:rPr>
              <a:t>リソース参照</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リソース参照</a:t>
            </a:r>
          </a:p>
        </p:txBody>
      </p:sp>
      <p:pic>
        <p:nvPicPr>
          <p:cNvPr id="4" name="図 3">
            <a:extLst>
              <a:ext uri="{FF2B5EF4-FFF2-40B4-BE49-F238E27FC236}">
                <a16:creationId xmlns:a16="http://schemas.microsoft.com/office/drawing/2014/main" id="{133BB053-5484-AA4D-8A69-B3F776A9818D}"/>
              </a:ext>
            </a:extLst>
          </p:cNvPr>
          <p:cNvPicPr>
            <a:picLocks noChangeAspect="1"/>
          </p:cNvPicPr>
          <p:nvPr/>
        </p:nvPicPr>
        <p:blipFill>
          <a:blip r:embed="rId2"/>
          <a:stretch>
            <a:fillRect/>
          </a:stretch>
        </p:blipFill>
        <p:spPr>
          <a:xfrm>
            <a:off x="395535" y="1484784"/>
            <a:ext cx="3232807" cy="2880320"/>
          </a:xfrm>
          <a:prstGeom prst="rect">
            <a:avLst/>
          </a:prstGeom>
        </p:spPr>
      </p:pic>
    </p:spTree>
    <p:extLst>
      <p:ext uri="{BB962C8B-B14F-4D97-AF65-F5344CB8AC3E}">
        <p14:creationId xmlns:p14="http://schemas.microsoft.com/office/powerpoint/2010/main" val="2772633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5544616"/>
          </a:xfrm>
          <a:solidFill>
            <a:schemeClr val="bg1"/>
          </a:solidFill>
        </p:spPr>
        <p:txBody>
          <a:bodyPr>
            <a:normAutofit/>
          </a:bodyPr>
          <a:lstStyle/>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コードの定義に、</a:t>
            </a:r>
            <a:r>
              <a:rPr lang="en-US" altLang="ja-JP" i="0" dirty="0">
                <a:solidFill>
                  <a:schemeClr val="tx1"/>
                </a:solidFill>
                <a:latin typeface="BIZ UDP明朝 Medium" panose="02020500000000000000" pitchFamily="18" charset="-128"/>
                <a:ea typeface="BIZ UDP明朝 Medium" panose="02020500000000000000" pitchFamily="18" charset="-128"/>
              </a:rPr>
              <a:t>data</a:t>
            </a:r>
            <a:r>
              <a:rPr lang="ja-JP" altLang="en-US" i="0" dirty="0">
                <a:solidFill>
                  <a:schemeClr val="tx1"/>
                </a:solidFill>
                <a:latin typeface="BIZ UDP明朝 Medium" panose="02020500000000000000" pitchFamily="18" charset="-128"/>
                <a:ea typeface="BIZ UDP明朝 Medium" panose="02020500000000000000" pitchFamily="18" charset="-128"/>
              </a:rPr>
              <a:t>という定義方法があります。</a:t>
            </a:r>
            <a:r>
              <a:rPr lang="en-US" altLang="ja-JP" i="0" dirty="0">
                <a:solidFill>
                  <a:schemeClr val="tx1"/>
                </a:solidFill>
                <a:latin typeface="BIZ UDP明朝 Medium" panose="02020500000000000000" pitchFamily="18" charset="-128"/>
                <a:ea typeface="BIZ UDP明朝 Medium" panose="02020500000000000000" pitchFamily="18" charset="-128"/>
              </a:rPr>
              <a:t>data</a:t>
            </a:r>
            <a:r>
              <a:rPr lang="ja-JP" altLang="en-US" i="0" dirty="0">
                <a:solidFill>
                  <a:schemeClr val="tx1"/>
                </a:solidFill>
                <a:latin typeface="BIZ UDP明朝 Medium" panose="02020500000000000000" pitchFamily="18" charset="-128"/>
                <a:ea typeface="BIZ UDP明朝 Medium" panose="02020500000000000000" pitchFamily="18" charset="-128"/>
              </a:rPr>
              <a:t>は</a:t>
            </a:r>
            <a:r>
              <a:rPr lang="en-US" altLang="ja-JP" i="0" dirty="0">
                <a:solidFill>
                  <a:schemeClr val="tx1"/>
                </a:solidFill>
                <a:latin typeface="BIZ UDP明朝 Medium" panose="02020500000000000000" pitchFamily="18" charset="-128"/>
                <a:ea typeface="BIZ UDP明朝 Medium" panose="02020500000000000000" pitchFamily="18" charset="-128"/>
              </a:rPr>
              <a:t>Terraform</a:t>
            </a:r>
            <a:r>
              <a:rPr lang="ja-JP" altLang="en-US" i="0" dirty="0">
                <a:solidFill>
                  <a:schemeClr val="tx1"/>
                </a:solidFill>
                <a:latin typeface="BIZ UDP明朝 Medium" panose="02020500000000000000" pitchFamily="18" charset="-128"/>
                <a:ea typeface="BIZ UDP明朝 Medium" panose="02020500000000000000" pitchFamily="18" charset="-128"/>
              </a:rPr>
              <a:t>外のデータを取得して、参照することができます。例えば、</a:t>
            </a:r>
            <a:r>
              <a:rPr lang="en-US" altLang="ja-JP" i="0" dirty="0">
                <a:solidFill>
                  <a:schemeClr val="tx1"/>
                </a:solidFill>
                <a:latin typeface="BIZ UDP明朝 Medium" panose="02020500000000000000" pitchFamily="18" charset="-128"/>
                <a:ea typeface="BIZ UDP明朝 Medium" panose="02020500000000000000" pitchFamily="18" charset="-128"/>
              </a:rPr>
              <a:t>S3</a:t>
            </a:r>
            <a:r>
              <a:rPr lang="ja-JP" altLang="en-US" i="0" dirty="0">
                <a:solidFill>
                  <a:schemeClr val="tx1"/>
                </a:solidFill>
                <a:latin typeface="BIZ UDP明朝 Medium" panose="02020500000000000000" pitchFamily="18" charset="-128"/>
                <a:ea typeface="BIZ UDP明朝 Medium" panose="02020500000000000000" pitchFamily="18" charset="-128"/>
              </a:rPr>
              <a:t>バケットを作成する際に、バケット名を自分のアカウントＩＤを使用して命名したいときに、通常であれば、「</a:t>
            </a:r>
            <a:r>
              <a:rPr lang="en-US" altLang="ja-JP" i="0" dirty="0">
                <a:solidFill>
                  <a:schemeClr val="tx1"/>
                </a:solidFill>
                <a:latin typeface="BIZ UDP明朝 Medium" panose="02020500000000000000" pitchFamily="18" charset="-128"/>
                <a:ea typeface="BIZ UDP明朝 Medium" panose="02020500000000000000" pitchFamily="18" charset="-128"/>
              </a:rPr>
              <a:t>bucket = “0123456789012-bucket”</a:t>
            </a:r>
            <a:r>
              <a:rPr lang="ja-JP" altLang="en-US" i="0" dirty="0">
                <a:solidFill>
                  <a:schemeClr val="tx1"/>
                </a:solidFill>
                <a:latin typeface="BIZ UDP明朝 Medium" panose="02020500000000000000" pitchFamily="18" charset="-128"/>
                <a:ea typeface="BIZ UDP明朝 Medium" panose="02020500000000000000" pitchFamily="18" charset="-128"/>
              </a:rPr>
              <a:t>」のように直書きしなければいけません。</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data</a:t>
            </a:r>
            <a:r>
              <a:rPr lang="ja-JP" altLang="en-US" i="0" dirty="0">
                <a:solidFill>
                  <a:schemeClr val="tx1"/>
                </a:solidFill>
                <a:latin typeface="BIZ UDP明朝 Medium" panose="02020500000000000000" pitchFamily="18" charset="-128"/>
                <a:ea typeface="BIZ UDP明朝 Medium" panose="02020500000000000000" pitchFamily="18" charset="-128"/>
              </a:rPr>
              <a:t>を使うことによって、アカウントＩＤを自動取得して、バケット名を自動命名することができます。「</a:t>
            </a:r>
            <a:r>
              <a:rPr lang="en-US" altLang="ja-JP" i="0" dirty="0">
                <a:solidFill>
                  <a:srgbClr val="00B050"/>
                </a:solidFill>
                <a:latin typeface="BIZ UDP明朝 Medium" panose="02020500000000000000" pitchFamily="18" charset="-128"/>
                <a:ea typeface="BIZ UDP明朝 Medium" panose="02020500000000000000" pitchFamily="18" charset="-128"/>
              </a:rPr>
              <a:t>data “</a:t>
            </a:r>
            <a:r>
              <a:rPr lang="en-US" altLang="ja-JP" i="0" dirty="0" err="1">
                <a:solidFill>
                  <a:srgbClr val="00B050"/>
                </a:solidFill>
                <a:latin typeface="BIZ UDP明朝 Medium" panose="02020500000000000000" pitchFamily="18" charset="-128"/>
                <a:ea typeface="BIZ UDP明朝 Medium" panose="02020500000000000000" pitchFamily="18" charset="-128"/>
              </a:rPr>
              <a:t>aws_caller_identity</a:t>
            </a:r>
            <a:r>
              <a:rPr lang="en-US" altLang="ja-JP" i="0" dirty="0">
                <a:solidFill>
                  <a:srgbClr val="00B050"/>
                </a:solidFill>
                <a:latin typeface="BIZ UDP明朝 Medium" panose="02020500000000000000" pitchFamily="18" charset="-128"/>
                <a:ea typeface="BIZ UDP明朝 Medium" panose="02020500000000000000" pitchFamily="18" charset="-128"/>
              </a:rPr>
              <a:t>” “current” {}</a:t>
            </a:r>
            <a:r>
              <a:rPr lang="ja-JP" altLang="en-US" i="0" dirty="0">
                <a:solidFill>
                  <a:schemeClr val="tx1"/>
                </a:solidFill>
                <a:latin typeface="BIZ UDP明朝 Medium" panose="02020500000000000000" pitchFamily="18" charset="-128"/>
                <a:ea typeface="BIZ UDP明朝 Medium" panose="02020500000000000000" pitchFamily="18" charset="-128"/>
              </a:rPr>
              <a:t>」は連携している</a:t>
            </a:r>
            <a:r>
              <a:rPr lang="en-US" altLang="ja-JP" i="0" dirty="0">
                <a:solidFill>
                  <a:schemeClr val="tx1"/>
                </a:solidFill>
                <a:latin typeface="BIZ UDP明朝 Medium" panose="02020500000000000000" pitchFamily="18" charset="-128"/>
                <a:ea typeface="BIZ UDP明朝 Medium" panose="02020500000000000000" pitchFamily="18" charset="-128"/>
              </a:rPr>
              <a:t>AWS</a:t>
            </a:r>
            <a:r>
              <a:rPr lang="ja-JP" altLang="en-US" i="0" dirty="0">
                <a:solidFill>
                  <a:schemeClr val="tx1"/>
                </a:solidFill>
                <a:latin typeface="BIZ UDP明朝 Medium" panose="02020500000000000000" pitchFamily="18" charset="-128"/>
                <a:ea typeface="BIZ UDP明朝 Medium" panose="02020500000000000000" pitchFamily="18" charset="-128"/>
              </a:rPr>
              <a:t>アカウントのアカウント</a:t>
            </a:r>
            <a:r>
              <a:rPr lang="en-US" altLang="ja-JP" i="0" dirty="0">
                <a:solidFill>
                  <a:schemeClr val="tx1"/>
                </a:solidFill>
                <a:latin typeface="BIZ UDP明朝 Medium" panose="02020500000000000000" pitchFamily="18" charset="-128"/>
                <a:ea typeface="BIZ UDP明朝 Medium" panose="02020500000000000000" pitchFamily="18" charset="-128"/>
              </a:rPr>
              <a:t>ID</a:t>
            </a:r>
            <a:r>
              <a:rPr lang="ja-JP" altLang="en-US" i="0" dirty="0">
                <a:solidFill>
                  <a:schemeClr val="tx1"/>
                </a:solidFill>
                <a:latin typeface="BIZ UDP明朝 Medium" panose="02020500000000000000" pitchFamily="18" charset="-128"/>
                <a:ea typeface="BIZ UDP明朝 Medium" panose="02020500000000000000" pitchFamily="18" charset="-128"/>
              </a:rPr>
              <a:t>を取得してくれます。それを</a:t>
            </a:r>
            <a:r>
              <a:rPr lang="en-US" altLang="ja-JP" i="0" dirty="0">
                <a:solidFill>
                  <a:schemeClr val="tx1"/>
                </a:solidFill>
                <a:latin typeface="BIZ UDP明朝 Medium" panose="02020500000000000000" pitchFamily="18" charset="-128"/>
                <a:ea typeface="BIZ UDP明朝 Medium" panose="02020500000000000000" pitchFamily="18" charset="-128"/>
              </a:rPr>
              <a:t>S3</a:t>
            </a:r>
            <a:r>
              <a:rPr lang="ja-JP" altLang="en-US" i="0" dirty="0">
                <a:solidFill>
                  <a:schemeClr val="tx1"/>
                </a:solidFill>
                <a:latin typeface="BIZ UDP明朝 Medium" panose="02020500000000000000" pitchFamily="18" charset="-128"/>
                <a:ea typeface="BIZ UDP明朝 Medium" panose="02020500000000000000" pitchFamily="18" charset="-128"/>
              </a:rPr>
              <a:t>バケット名で参照することで、アカウント</a:t>
            </a:r>
            <a:r>
              <a:rPr lang="en-US" altLang="ja-JP" i="0" dirty="0">
                <a:solidFill>
                  <a:schemeClr val="tx1"/>
                </a:solidFill>
                <a:latin typeface="BIZ UDP明朝 Medium" panose="02020500000000000000" pitchFamily="18" charset="-128"/>
                <a:ea typeface="BIZ UDP明朝 Medium" panose="02020500000000000000" pitchFamily="18" charset="-128"/>
              </a:rPr>
              <a:t>ID</a:t>
            </a:r>
            <a:r>
              <a:rPr lang="ja-JP" altLang="en-US" i="0" dirty="0">
                <a:solidFill>
                  <a:schemeClr val="tx1"/>
                </a:solidFill>
                <a:latin typeface="BIZ UDP明朝 Medium" panose="02020500000000000000" pitchFamily="18" charset="-128"/>
                <a:ea typeface="BIZ UDP明朝 Medium" panose="02020500000000000000" pitchFamily="18" charset="-128"/>
              </a:rPr>
              <a:t>を直書きせずに自動取得してくれます。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08 data</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data</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11B173DE-0835-C6E6-AE5A-2D10F671E14A}"/>
              </a:ext>
            </a:extLst>
          </p:cNvPr>
          <p:cNvPicPr>
            <a:picLocks noChangeAspect="1"/>
          </p:cNvPicPr>
          <p:nvPr/>
        </p:nvPicPr>
        <p:blipFill>
          <a:blip r:embed="rId2"/>
          <a:stretch>
            <a:fillRect/>
          </a:stretch>
        </p:blipFill>
        <p:spPr>
          <a:xfrm>
            <a:off x="395536" y="2149178"/>
            <a:ext cx="2724530" cy="590632"/>
          </a:xfrm>
          <a:prstGeom prst="rect">
            <a:avLst/>
          </a:prstGeom>
        </p:spPr>
      </p:pic>
      <p:pic>
        <p:nvPicPr>
          <p:cNvPr id="6" name="図 5">
            <a:extLst>
              <a:ext uri="{FF2B5EF4-FFF2-40B4-BE49-F238E27FC236}">
                <a16:creationId xmlns:a16="http://schemas.microsoft.com/office/drawing/2014/main" id="{482CDB89-92BA-83E9-3F8E-BC7699CAEFC4}"/>
              </a:ext>
            </a:extLst>
          </p:cNvPr>
          <p:cNvPicPr>
            <a:picLocks noChangeAspect="1"/>
          </p:cNvPicPr>
          <p:nvPr/>
        </p:nvPicPr>
        <p:blipFill>
          <a:blip r:embed="rId3"/>
          <a:stretch>
            <a:fillRect/>
          </a:stretch>
        </p:blipFill>
        <p:spPr>
          <a:xfrm>
            <a:off x="397361" y="3897052"/>
            <a:ext cx="5144218" cy="943107"/>
          </a:xfrm>
          <a:prstGeom prst="rect">
            <a:avLst/>
          </a:prstGeom>
        </p:spPr>
      </p:pic>
      <p:pic>
        <p:nvPicPr>
          <p:cNvPr id="8" name="図 7">
            <a:extLst>
              <a:ext uri="{FF2B5EF4-FFF2-40B4-BE49-F238E27FC236}">
                <a16:creationId xmlns:a16="http://schemas.microsoft.com/office/drawing/2014/main" id="{4754B63C-1517-AB79-12D7-15FE2681CA13}"/>
              </a:ext>
            </a:extLst>
          </p:cNvPr>
          <p:cNvPicPr>
            <a:picLocks noChangeAspect="1"/>
          </p:cNvPicPr>
          <p:nvPr/>
        </p:nvPicPr>
        <p:blipFill>
          <a:blip r:embed="rId4"/>
          <a:stretch>
            <a:fillRect/>
          </a:stretch>
        </p:blipFill>
        <p:spPr>
          <a:xfrm>
            <a:off x="401378" y="4914167"/>
            <a:ext cx="4932040" cy="1943833"/>
          </a:xfrm>
          <a:prstGeom prst="rect">
            <a:avLst/>
          </a:prstGeom>
        </p:spPr>
      </p:pic>
    </p:spTree>
    <p:extLst>
      <p:ext uri="{BB962C8B-B14F-4D97-AF65-F5344CB8AC3E}">
        <p14:creationId xmlns:p14="http://schemas.microsoft.com/office/powerpoint/2010/main" val="1483020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5316144"/>
          </a:xfrm>
          <a:solidFill>
            <a:schemeClr val="bg1"/>
          </a:solidFill>
        </p:spPr>
        <p:txBody>
          <a:bodyPr>
            <a:normAutofit/>
          </a:bodyPr>
          <a:lstStyle/>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1" dirty="0">
                <a:solidFill>
                  <a:srgbClr val="00B050"/>
                </a:solidFill>
                <a:latin typeface="BIZ UDP明朝 Medium" panose="02020500000000000000" pitchFamily="18" charset="-128"/>
                <a:ea typeface="BIZ UDP明朝 Medium" panose="02020500000000000000" pitchFamily="18" charset="-128"/>
              </a:rPr>
              <a:t>terraform import</a:t>
            </a:r>
            <a:r>
              <a:rPr lang="ja-JP" altLang="en-US" i="0" dirty="0">
                <a:solidFill>
                  <a:schemeClr val="tx1"/>
                </a:solidFill>
                <a:latin typeface="BIZ UDP明朝 Medium" panose="02020500000000000000" pitchFamily="18" charset="-128"/>
                <a:ea typeface="BIZ UDP明朝 Medium" panose="02020500000000000000" pitchFamily="18" charset="-128"/>
              </a:rPr>
              <a:t>」コマンドは、</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AWS</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環境にある既存リソースを</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Terraform</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管理下に置くためのコマンド</a:t>
            </a:r>
            <a:r>
              <a:rPr lang="ja-JP" altLang="en-US"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です。コマンドを実行すると、指定した既存リソースの情報が</a:t>
            </a:r>
            <a:r>
              <a:rPr lang="en-US" altLang="ja-JP" i="0" dirty="0" err="1">
                <a:solidFill>
                  <a:schemeClr val="tx1"/>
                </a:solidFill>
                <a:uFill>
                  <a:solidFill>
                    <a:srgbClr val="F6882E"/>
                  </a:solidFill>
                </a:uFill>
                <a:latin typeface="BIZ UDP明朝 Medium" panose="02020500000000000000" pitchFamily="18" charset="-128"/>
                <a:ea typeface="BIZ UDP明朝 Medium" panose="02020500000000000000" pitchFamily="18" charset="-128"/>
              </a:rPr>
              <a:t>terraform.tfstate</a:t>
            </a:r>
            <a:r>
              <a:rPr lang="ja-JP" altLang="en-US"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に書き込まれます。このことによって、</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既存リソースを</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Terraform</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コード化することができます</a:t>
            </a:r>
            <a:r>
              <a:rPr lang="ja-JP" altLang="en-US"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a:t>
            </a:r>
            <a:endPar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　例えば、</a:t>
            </a:r>
            <a:r>
              <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AWS</a:t>
            </a:r>
            <a:r>
              <a:rPr lang="ja-JP" altLang="en-US"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内に手動で作成した</a:t>
            </a:r>
            <a:r>
              <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VPC</a:t>
            </a:r>
            <a:r>
              <a:rPr lang="ja-JP" altLang="en-US"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を</a:t>
            </a:r>
            <a:r>
              <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import</a:t>
            </a:r>
            <a:r>
              <a:rPr lang="ja-JP" altLang="en-US"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します。</a:t>
            </a:r>
            <a:endPar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endParaRPr>
          </a:p>
          <a:p>
            <a:pPr marL="0" indent="0">
              <a:spcBef>
                <a:spcPts val="0"/>
              </a:spcBef>
            </a:pPr>
            <a:r>
              <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import</a:t>
            </a:r>
            <a:r>
              <a:rPr lang="ja-JP" altLang="en-US"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するためには、まずコード内に</a:t>
            </a:r>
            <a:r>
              <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import</a:t>
            </a:r>
            <a:r>
              <a:rPr lang="ja-JP" altLang="en-US"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する用の空のｖｐｃの</a:t>
            </a:r>
            <a:r>
              <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resource</a:t>
            </a:r>
            <a:r>
              <a:rPr lang="ja-JP" altLang="en-US"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を記入します。</a:t>
            </a:r>
            <a:endPar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endParaRPr>
          </a:p>
          <a:p>
            <a:pPr marL="0" indent="0">
              <a:spcBef>
                <a:spcPts val="0"/>
              </a:spcBef>
            </a:pPr>
            <a:r>
              <a:rPr lang="en-US" altLang="ja-JP" i="0" dirty="0">
                <a:solidFill>
                  <a:schemeClr val="tx1"/>
                </a:solidFill>
                <a:latin typeface="BIZ UDP明朝 Medium" panose="02020500000000000000" pitchFamily="18" charset="-128"/>
                <a:ea typeface="BIZ UDP明朝 Medium" panose="02020500000000000000" pitchFamily="18" charset="-128"/>
              </a:rPr>
              <a:t>import</a:t>
            </a:r>
            <a:r>
              <a:rPr lang="ja-JP" altLang="en-US" i="0" dirty="0">
                <a:solidFill>
                  <a:schemeClr val="tx1"/>
                </a:solidFill>
                <a:latin typeface="BIZ UDP明朝 Medium" panose="02020500000000000000" pitchFamily="18" charset="-128"/>
                <a:ea typeface="BIZ UDP明朝 Medium" panose="02020500000000000000" pitchFamily="18" charset="-128"/>
              </a:rPr>
              <a:t>コマンドは「</a:t>
            </a:r>
            <a:r>
              <a:rPr lang="en-US" altLang="ja-JP" dirty="0">
                <a:solidFill>
                  <a:srgbClr val="00B050"/>
                </a:solidFill>
                <a:latin typeface="BIZ UDP明朝 Medium" panose="02020500000000000000" pitchFamily="18" charset="-128"/>
                <a:ea typeface="BIZ UDP明朝 Medium" panose="02020500000000000000" pitchFamily="18" charset="-128"/>
              </a:rPr>
              <a:t>terraform import </a:t>
            </a:r>
            <a:r>
              <a:rPr lang="ja-JP" altLang="en-US" dirty="0">
                <a:solidFill>
                  <a:srgbClr val="00B050"/>
                </a:solidFill>
                <a:latin typeface="BIZ UDP明朝 Medium" panose="02020500000000000000" pitchFamily="18" charset="-128"/>
                <a:ea typeface="BIZ UDP明朝 Medium" panose="02020500000000000000" pitchFamily="18" charset="-128"/>
              </a:rPr>
              <a:t>リソース定義名　そのリソース名 </a:t>
            </a:r>
            <a:r>
              <a:rPr lang="en-US" altLang="ja-JP" dirty="0">
                <a:solidFill>
                  <a:srgbClr val="00B050"/>
                </a:solidFill>
                <a:latin typeface="BIZ UDP明朝 Medium" panose="02020500000000000000" pitchFamily="18" charset="-128"/>
                <a:ea typeface="BIZ UDP明朝 Medium" panose="02020500000000000000" pitchFamily="18" charset="-128"/>
              </a:rPr>
              <a:t>import</a:t>
            </a:r>
            <a:r>
              <a:rPr lang="ja-JP" altLang="en-US" dirty="0">
                <a:solidFill>
                  <a:srgbClr val="00B050"/>
                </a:solidFill>
                <a:latin typeface="BIZ UDP明朝 Medium" panose="02020500000000000000" pitchFamily="18" charset="-128"/>
                <a:ea typeface="BIZ UDP明朝 Medium" panose="02020500000000000000" pitchFamily="18" charset="-128"/>
              </a:rPr>
              <a:t>対象</a:t>
            </a:r>
            <a:r>
              <a:rPr lang="ja-JP" altLang="en-US" i="0" dirty="0">
                <a:solidFill>
                  <a:schemeClr val="tx1"/>
                </a:solidFill>
                <a:latin typeface="BIZ UDP明朝 Medium" panose="02020500000000000000" pitchFamily="18" charset="-128"/>
                <a:ea typeface="BIZ UDP明朝 Medium" panose="02020500000000000000" pitchFamily="18" charset="-128"/>
              </a:rPr>
              <a:t>」になります。「</a:t>
            </a:r>
            <a:r>
              <a:rPr lang="en-US" altLang="ja-JP" i="0" dirty="0">
                <a:solidFill>
                  <a:schemeClr val="tx1"/>
                </a:solidFill>
                <a:latin typeface="BIZ UDP明朝 Medium" panose="02020500000000000000" pitchFamily="18" charset="-128"/>
                <a:ea typeface="BIZ UDP明朝 Medium" panose="02020500000000000000" pitchFamily="18" charset="-128"/>
              </a:rPr>
              <a:t>import</a:t>
            </a:r>
            <a:r>
              <a:rPr lang="ja-JP" altLang="en-US" i="0" dirty="0">
                <a:solidFill>
                  <a:schemeClr val="tx1"/>
                </a:solidFill>
                <a:latin typeface="BIZ UDP明朝 Medium" panose="02020500000000000000" pitchFamily="18" charset="-128"/>
                <a:ea typeface="BIZ UDP明朝 Medium" panose="02020500000000000000" pitchFamily="18" charset="-128"/>
              </a:rPr>
              <a:t>対象」の記載方法はリソースによって異なります。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en-US" altLang="ja-JP" i="0" dirty="0">
                <a:solidFill>
                  <a:schemeClr val="tx1"/>
                </a:solidFill>
                <a:latin typeface="BIZ UDP明朝 Medium" panose="02020500000000000000" pitchFamily="18" charset="-128"/>
                <a:ea typeface="BIZ UDP明朝 Medium" panose="02020500000000000000" pitchFamily="18" charset="-128"/>
              </a:rPr>
              <a:t>VPC</a:t>
            </a:r>
            <a:r>
              <a:rPr lang="ja-JP" altLang="en-US" i="0" dirty="0">
                <a:solidFill>
                  <a:schemeClr val="tx1"/>
                </a:solidFill>
                <a:latin typeface="BIZ UDP明朝 Medium" panose="02020500000000000000" pitchFamily="18" charset="-128"/>
                <a:ea typeface="BIZ UDP明朝 Medium" panose="02020500000000000000" pitchFamily="18" charset="-128"/>
              </a:rPr>
              <a:t>の場合は、</a:t>
            </a:r>
            <a:r>
              <a:rPr lang="en-US" altLang="ja-JP" i="0" dirty="0">
                <a:solidFill>
                  <a:schemeClr val="tx1"/>
                </a:solidFill>
                <a:latin typeface="BIZ UDP明朝 Medium" panose="02020500000000000000" pitchFamily="18" charset="-128"/>
                <a:ea typeface="BIZ UDP明朝 Medium" panose="02020500000000000000" pitchFamily="18" charset="-128"/>
              </a:rPr>
              <a:t>VPCID</a:t>
            </a:r>
            <a:r>
              <a:rPr lang="ja-JP" altLang="en-US" i="0" dirty="0">
                <a:solidFill>
                  <a:schemeClr val="tx1"/>
                </a:solidFill>
                <a:latin typeface="BIZ UDP明朝 Medium" panose="02020500000000000000" pitchFamily="18" charset="-128"/>
                <a:ea typeface="BIZ UDP明朝 Medium" panose="02020500000000000000" pitchFamily="18" charset="-128"/>
              </a:rPr>
              <a:t>を指定します。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これにより、空で作成した、</a:t>
            </a:r>
            <a:r>
              <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VPC</a:t>
            </a:r>
            <a:r>
              <a:rPr lang="ja-JP" altLang="en-US"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の</a:t>
            </a:r>
            <a:r>
              <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resource</a:t>
            </a:r>
            <a:r>
              <a:rPr lang="ja-JP" altLang="en-US"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a:t>
            </a:r>
            <a:r>
              <a:rPr lang="en-US" altLang="ja-JP" i="0" dirty="0" err="1">
                <a:solidFill>
                  <a:srgbClr val="00B050"/>
                </a:solidFill>
                <a:uFill>
                  <a:solidFill>
                    <a:srgbClr val="F6882E"/>
                  </a:solidFill>
                </a:uFill>
                <a:latin typeface="BIZ UDP明朝 Medium" panose="02020500000000000000" pitchFamily="18" charset="-128"/>
                <a:ea typeface="BIZ UDP明朝 Medium" panose="02020500000000000000" pitchFamily="18" charset="-128"/>
              </a:rPr>
              <a:t>aws_vpc.import</a:t>
            </a:r>
            <a:r>
              <a:rPr lang="ja-JP" altLang="en-US"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」には、</a:t>
            </a:r>
            <a:r>
              <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import</a:t>
            </a:r>
            <a:r>
              <a:rPr lang="ja-JP" altLang="en-US"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した情報がインプットされる形になります。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09 terraform import</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terraform</a:t>
            </a:r>
            <a:r>
              <a:rPr lang="ja-JP" altLang="en-US" sz="2400" dirty="0">
                <a:solidFill>
                  <a:schemeClr val="tx1"/>
                </a:solidFill>
                <a:latin typeface="BIZ UDP明朝 Medium" panose="02020500000000000000" pitchFamily="18" charset="-128"/>
                <a:ea typeface="BIZ UDP明朝 Medium" panose="02020500000000000000" pitchFamily="18" charset="-128"/>
              </a:rPr>
              <a:t> </a:t>
            </a:r>
            <a:r>
              <a:rPr lang="en-US" altLang="ja-JP" sz="2400" dirty="0">
                <a:solidFill>
                  <a:schemeClr val="tx1"/>
                </a:solidFill>
                <a:latin typeface="BIZ UDP明朝 Medium" panose="02020500000000000000" pitchFamily="18" charset="-128"/>
                <a:ea typeface="BIZ UDP明朝 Medium" panose="02020500000000000000" pitchFamily="18" charset="-128"/>
              </a:rPr>
              <a:t>import</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49D7CE06-16A1-5FF5-D98B-91E2AC0ABF87}"/>
              </a:ext>
            </a:extLst>
          </p:cNvPr>
          <p:cNvPicPr>
            <a:picLocks noChangeAspect="1"/>
          </p:cNvPicPr>
          <p:nvPr/>
        </p:nvPicPr>
        <p:blipFill>
          <a:blip r:embed="rId2"/>
          <a:stretch>
            <a:fillRect/>
          </a:stretch>
        </p:blipFill>
        <p:spPr>
          <a:xfrm>
            <a:off x="449111" y="2214018"/>
            <a:ext cx="6493041" cy="288373"/>
          </a:xfrm>
          <a:prstGeom prst="rect">
            <a:avLst/>
          </a:prstGeom>
        </p:spPr>
      </p:pic>
      <p:pic>
        <p:nvPicPr>
          <p:cNvPr id="5" name="図 4">
            <a:extLst>
              <a:ext uri="{FF2B5EF4-FFF2-40B4-BE49-F238E27FC236}">
                <a16:creationId xmlns:a16="http://schemas.microsoft.com/office/drawing/2014/main" id="{6BAED9C9-02D2-98C6-490C-919923D4364A}"/>
              </a:ext>
            </a:extLst>
          </p:cNvPr>
          <p:cNvPicPr>
            <a:picLocks noChangeAspect="1"/>
          </p:cNvPicPr>
          <p:nvPr/>
        </p:nvPicPr>
        <p:blipFill>
          <a:blip r:embed="rId3"/>
          <a:stretch>
            <a:fillRect/>
          </a:stretch>
        </p:blipFill>
        <p:spPr>
          <a:xfrm>
            <a:off x="449111" y="3062693"/>
            <a:ext cx="2276793" cy="190527"/>
          </a:xfrm>
          <a:prstGeom prst="rect">
            <a:avLst/>
          </a:prstGeom>
        </p:spPr>
      </p:pic>
      <p:pic>
        <p:nvPicPr>
          <p:cNvPr id="7" name="図 6">
            <a:extLst>
              <a:ext uri="{FF2B5EF4-FFF2-40B4-BE49-F238E27FC236}">
                <a16:creationId xmlns:a16="http://schemas.microsoft.com/office/drawing/2014/main" id="{9D0F1D41-EEB2-D817-D62B-FFB5258774F6}"/>
              </a:ext>
            </a:extLst>
          </p:cNvPr>
          <p:cNvPicPr>
            <a:picLocks noChangeAspect="1"/>
          </p:cNvPicPr>
          <p:nvPr/>
        </p:nvPicPr>
        <p:blipFill>
          <a:blip r:embed="rId4"/>
          <a:stretch>
            <a:fillRect/>
          </a:stretch>
        </p:blipFill>
        <p:spPr>
          <a:xfrm>
            <a:off x="473681" y="4168410"/>
            <a:ext cx="5937429" cy="1564846"/>
          </a:xfrm>
          <a:prstGeom prst="rect">
            <a:avLst/>
          </a:prstGeom>
        </p:spPr>
      </p:pic>
    </p:spTree>
    <p:extLst>
      <p:ext uri="{BB962C8B-B14F-4D97-AF65-F5344CB8AC3E}">
        <p14:creationId xmlns:p14="http://schemas.microsoft.com/office/powerpoint/2010/main" val="1952076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5733256"/>
          </a:xfrm>
          <a:noFill/>
        </p:spPr>
        <p:txBody>
          <a:bodyPr>
            <a:normAutofit/>
          </a:bodyPr>
          <a:lstStyle/>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import</a:t>
            </a:r>
            <a:r>
              <a:rPr lang="ja-JP" altLang="en-US" i="0" dirty="0">
                <a:solidFill>
                  <a:schemeClr val="tx1"/>
                </a:solidFill>
                <a:latin typeface="BIZ UDP明朝 Medium" panose="02020500000000000000" pitchFamily="18" charset="-128"/>
                <a:ea typeface="BIZ UDP明朝 Medium" panose="02020500000000000000" pitchFamily="18" charset="-128"/>
              </a:rPr>
              <a:t>すると、リソース情報が</a:t>
            </a:r>
            <a:r>
              <a:rPr lang="en-US" altLang="ja-JP" i="0" dirty="0" err="1">
                <a:solidFill>
                  <a:schemeClr val="tx1"/>
                </a:solidFill>
                <a:latin typeface="BIZ UDP明朝 Medium" panose="02020500000000000000" pitchFamily="18" charset="-128"/>
                <a:ea typeface="BIZ UDP明朝 Medium" panose="02020500000000000000" pitchFamily="18" charset="-128"/>
              </a:rPr>
              <a:t>tfstate</a:t>
            </a:r>
            <a:r>
              <a:rPr lang="ja-JP" altLang="en-US" i="0" dirty="0">
                <a:solidFill>
                  <a:schemeClr val="tx1"/>
                </a:solidFill>
                <a:latin typeface="BIZ UDP明朝 Medium" panose="02020500000000000000" pitchFamily="18" charset="-128"/>
                <a:ea typeface="BIZ UDP明朝 Medium" panose="02020500000000000000" pitchFamily="18" charset="-128"/>
              </a:rPr>
              <a:t>に記載されます。</a:t>
            </a:r>
            <a:r>
              <a:rPr lang="en-US" altLang="ja-JP" i="0" dirty="0" err="1">
                <a:solidFill>
                  <a:schemeClr val="tx1"/>
                </a:solidFill>
                <a:latin typeface="BIZ UDP明朝 Medium" panose="02020500000000000000" pitchFamily="18" charset="-128"/>
                <a:ea typeface="BIZ UDP明朝 Medium" panose="02020500000000000000" pitchFamily="18" charset="-128"/>
              </a:rPr>
              <a:t>tfstate</a:t>
            </a:r>
            <a:r>
              <a:rPr lang="ja-JP" altLang="en-US" i="0" dirty="0">
                <a:solidFill>
                  <a:schemeClr val="tx1"/>
                </a:solidFill>
                <a:latin typeface="BIZ UDP明朝 Medium" panose="02020500000000000000" pitchFamily="18" charset="-128"/>
                <a:ea typeface="BIZ UDP明朝 Medium" panose="02020500000000000000" pitchFamily="18" charset="-128"/>
              </a:rPr>
              <a:t>内の特定の</a:t>
            </a:r>
            <a:r>
              <a:rPr lang="en-US" altLang="ja-JP" i="0" dirty="0">
                <a:solidFill>
                  <a:schemeClr val="tx1"/>
                </a:solidFill>
                <a:latin typeface="BIZ UDP明朝 Medium" panose="02020500000000000000" pitchFamily="18" charset="-128"/>
                <a:ea typeface="BIZ UDP明朝 Medium" panose="02020500000000000000" pitchFamily="18" charset="-128"/>
              </a:rPr>
              <a:t>resource</a:t>
            </a:r>
            <a:r>
              <a:rPr lang="ja-JP" altLang="en-US" i="0" dirty="0">
                <a:solidFill>
                  <a:schemeClr val="tx1"/>
                </a:solidFill>
                <a:latin typeface="BIZ UDP明朝 Medium" panose="02020500000000000000" pitchFamily="18" charset="-128"/>
                <a:ea typeface="BIZ UDP明朝 Medium" panose="02020500000000000000" pitchFamily="18" charset="-128"/>
              </a:rPr>
              <a:t>情報だけ表示するコマンドは「</a:t>
            </a:r>
            <a:r>
              <a:rPr lang="en-US" altLang="ja-JP" dirty="0">
                <a:solidFill>
                  <a:srgbClr val="00B050"/>
                </a:solidFill>
                <a:latin typeface="BIZ UDP明朝 Medium" panose="02020500000000000000" pitchFamily="18" charset="-128"/>
                <a:ea typeface="BIZ UDP明朝 Medium" panose="02020500000000000000" pitchFamily="18" charset="-128"/>
              </a:rPr>
              <a:t>terraform </a:t>
            </a:r>
            <a:r>
              <a:rPr lang="en-US" altLang="ja-JP" dirty="0" err="1">
                <a:solidFill>
                  <a:srgbClr val="00B050"/>
                </a:solidFill>
                <a:latin typeface="BIZ UDP明朝 Medium" panose="02020500000000000000" pitchFamily="18" charset="-128"/>
                <a:ea typeface="BIZ UDP明朝 Medium" panose="02020500000000000000" pitchFamily="18" charset="-128"/>
              </a:rPr>
              <a:t>tfstate</a:t>
            </a:r>
            <a:r>
              <a:rPr lang="en-US" altLang="ja-JP" dirty="0">
                <a:solidFill>
                  <a:srgbClr val="00B050"/>
                </a:solidFill>
                <a:latin typeface="BIZ UDP明朝 Medium" panose="02020500000000000000" pitchFamily="18" charset="-128"/>
                <a:ea typeface="BIZ UDP明朝 Medium" panose="02020500000000000000" pitchFamily="18" charset="-128"/>
              </a:rPr>
              <a:t> show </a:t>
            </a:r>
            <a:r>
              <a:rPr lang="ja-JP" altLang="en-US" dirty="0">
                <a:solidFill>
                  <a:srgbClr val="00B050"/>
                </a:solidFill>
                <a:latin typeface="BIZ UDP明朝 Medium" panose="02020500000000000000" pitchFamily="18" charset="-128"/>
                <a:ea typeface="BIZ UDP明朝 Medium" panose="02020500000000000000" pitchFamily="18" charset="-128"/>
              </a:rPr>
              <a:t>リソース定義名　そのリソース名</a:t>
            </a:r>
            <a:r>
              <a:rPr lang="ja-JP" altLang="en-US" i="0" dirty="0">
                <a:solidFill>
                  <a:schemeClr val="tx1"/>
                </a:solidFill>
                <a:latin typeface="BIZ UDP明朝 Medium" panose="02020500000000000000" pitchFamily="18" charset="-128"/>
                <a:ea typeface="BIZ UDP明朝 Medium" panose="02020500000000000000" pitchFamily="18" charset="-128"/>
              </a:rPr>
              <a:t>」になります。先ほどの例の場合、「</a:t>
            </a:r>
            <a:r>
              <a:rPr lang="en-US" altLang="ja-JP" dirty="0">
                <a:solidFill>
                  <a:srgbClr val="00B050"/>
                </a:solidFill>
                <a:latin typeface="BIZ UDP明朝 Medium" panose="02020500000000000000" pitchFamily="18" charset="-128"/>
                <a:ea typeface="BIZ UDP明朝 Medium" panose="02020500000000000000" pitchFamily="18" charset="-128"/>
              </a:rPr>
              <a:t>terraform state show </a:t>
            </a:r>
            <a:r>
              <a:rPr lang="en-US" altLang="ja-JP" dirty="0" err="1">
                <a:solidFill>
                  <a:srgbClr val="00B050"/>
                </a:solidFill>
                <a:latin typeface="BIZ UDP明朝 Medium" panose="02020500000000000000" pitchFamily="18" charset="-128"/>
                <a:ea typeface="BIZ UDP明朝 Medium" panose="02020500000000000000" pitchFamily="18" charset="-128"/>
              </a:rPr>
              <a:t>aws_vpc.import</a:t>
            </a:r>
            <a:r>
              <a:rPr lang="ja-JP" altLang="en-US" i="0" dirty="0">
                <a:solidFill>
                  <a:schemeClr val="tx1"/>
                </a:solidFill>
                <a:latin typeface="BIZ UDP明朝 Medium" panose="02020500000000000000" pitchFamily="18" charset="-128"/>
                <a:ea typeface="BIZ UDP明朝 Medium" panose="02020500000000000000" pitchFamily="18" charset="-128"/>
              </a:rPr>
              <a:t>」になります。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これでこの</a:t>
            </a:r>
            <a:r>
              <a:rPr lang="en-US" altLang="ja-JP" i="0" dirty="0">
                <a:solidFill>
                  <a:schemeClr val="tx1"/>
                </a:solidFill>
                <a:latin typeface="BIZ UDP明朝 Medium" panose="02020500000000000000" pitchFamily="18" charset="-128"/>
                <a:ea typeface="BIZ UDP明朝 Medium" panose="02020500000000000000" pitchFamily="18" charset="-128"/>
              </a:rPr>
              <a:t>VPC</a:t>
            </a:r>
            <a:r>
              <a:rPr lang="ja-JP" altLang="en-US" i="0" dirty="0">
                <a:solidFill>
                  <a:schemeClr val="tx1"/>
                </a:solidFill>
                <a:latin typeface="BIZ UDP明朝 Medium" panose="02020500000000000000" pitchFamily="18" charset="-128"/>
                <a:ea typeface="BIZ UDP明朝 Medium" panose="02020500000000000000" pitchFamily="18" charset="-128"/>
              </a:rPr>
              <a:t>はこの</a:t>
            </a:r>
            <a:r>
              <a:rPr lang="en-US" altLang="ja-JP" i="0" dirty="0">
                <a:solidFill>
                  <a:schemeClr val="tx1"/>
                </a:solidFill>
                <a:latin typeface="BIZ UDP明朝 Medium" panose="02020500000000000000" pitchFamily="18" charset="-128"/>
                <a:ea typeface="BIZ UDP明朝 Medium" panose="02020500000000000000" pitchFamily="18" charset="-128"/>
              </a:rPr>
              <a:t>terraform</a:t>
            </a:r>
            <a:r>
              <a:rPr lang="ja-JP" altLang="en-US" i="0" dirty="0">
                <a:solidFill>
                  <a:schemeClr val="tx1"/>
                </a:solidFill>
                <a:latin typeface="BIZ UDP明朝 Medium" panose="02020500000000000000" pitchFamily="18" charset="-128"/>
                <a:ea typeface="BIZ UDP明朝 Medium" panose="02020500000000000000" pitchFamily="18" charset="-128"/>
              </a:rPr>
              <a:t>の管理下に置かれることになったので、例えば、サブネットを作成する際に、リソースの参照が可能になります。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09 terraform import</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terraform</a:t>
            </a:r>
            <a:r>
              <a:rPr lang="ja-JP" altLang="en-US" sz="2400" dirty="0">
                <a:solidFill>
                  <a:schemeClr val="tx1"/>
                </a:solidFill>
                <a:latin typeface="BIZ UDP明朝 Medium" panose="02020500000000000000" pitchFamily="18" charset="-128"/>
                <a:ea typeface="BIZ UDP明朝 Medium" panose="02020500000000000000" pitchFamily="18" charset="-128"/>
              </a:rPr>
              <a:t> </a:t>
            </a:r>
            <a:r>
              <a:rPr lang="en-US" altLang="ja-JP" sz="2400" dirty="0">
                <a:solidFill>
                  <a:schemeClr val="tx1"/>
                </a:solidFill>
                <a:latin typeface="BIZ UDP明朝 Medium" panose="02020500000000000000" pitchFamily="18" charset="-128"/>
                <a:ea typeface="BIZ UDP明朝 Medium" panose="02020500000000000000" pitchFamily="18" charset="-128"/>
              </a:rPr>
              <a:t>import</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4" name="図 3">
            <a:extLst>
              <a:ext uri="{FF2B5EF4-FFF2-40B4-BE49-F238E27FC236}">
                <a16:creationId xmlns:a16="http://schemas.microsoft.com/office/drawing/2014/main" id="{147906CE-BA63-D57F-CA75-78E54D343308}"/>
              </a:ext>
            </a:extLst>
          </p:cNvPr>
          <p:cNvPicPr>
            <a:picLocks noChangeAspect="1"/>
          </p:cNvPicPr>
          <p:nvPr/>
        </p:nvPicPr>
        <p:blipFill>
          <a:blip r:embed="rId2"/>
          <a:stretch>
            <a:fillRect/>
          </a:stretch>
        </p:blipFill>
        <p:spPr>
          <a:xfrm>
            <a:off x="395536" y="2564904"/>
            <a:ext cx="6521665" cy="4042767"/>
          </a:xfrm>
          <a:prstGeom prst="rect">
            <a:avLst/>
          </a:prstGeom>
        </p:spPr>
      </p:pic>
    </p:spTree>
    <p:extLst>
      <p:ext uri="{BB962C8B-B14F-4D97-AF65-F5344CB8AC3E}">
        <p14:creationId xmlns:p14="http://schemas.microsoft.com/office/powerpoint/2010/main" val="1158776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spcBef>
                <a:spcPts val="0"/>
              </a:spcBef>
            </a:pPr>
            <a:r>
              <a:rPr lang="en-US" altLang="ja-JP" i="0" dirty="0">
                <a:solidFill>
                  <a:schemeClr val="tx1"/>
                </a:solidFill>
                <a:latin typeface="BIZ UDP明朝 Medium" panose="02020500000000000000" pitchFamily="18" charset="-128"/>
                <a:ea typeface="BIZ UDP明朝 Medium" panose="02020500000000000000" pitchFamily="18" charset="-128"/>
              </a:rPr>
              <a:t> terraform</a:t>
            </a:r>
            <a:r>
              <a:rPr lang="ja-JP" altLang="en-US" i="0" dirty="0">
                <a:solidFill>
                  <a:schemeClr val="tx1"/>
                </a:solidFill>
                <a:latin typeface="BIZ UDP明朝 Medium" panose="02020500000000000000" pitchFamily="18" charset="-128"/>
                <a:ea typeface="BIZ UDP明朝 Medium" panose="02020500000000000000" pitchFamily="18" charset="-128"/>
              </a:rPr>
              <a:t>コマンドにはいくつか、オプションを付与することができます。その中でもよく使われるのが、「</a:t>
            </a:r>
            <a:r>
              <a:rPr lang="en-US" altLang="ja-JP" b="1" dirty="0">
                <a:solidFill>
                  <a:srgbClr val="00B050"/>
                </a:solidFill>
                <a:latin typeface="BIZ UDP明朝 Medium" panose="02020500000000000000" pitchFamily="18" charset="-128"/>
                <a:ea typeface="BIZ UDP明朝 Medium" panose="02020500000000000000" pitchFamily="18" charset="-128"/>
              </a:rPr>
              <a:t>target</a:t>
            </a:r>
            <a:r>
              <a:rPr lang="ja-JP" altLang="en-US" i="0" dirty="0">
                <a:solidFill>
                  <a:schemeClr val="tx1"/>
                </a:solidFill>
                <a:latin typeface="BIZ UDP明朝 Medium" panose="02020500000000000000" pitchFamily="18" charset="-128"/>
                <a:ea typeface="BIZ UDP明朝 Medium" panose="02020500000000000000" pitchFamily="18" charset="-128"/>
              </a:rPr>
              <a:t>」です。</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target</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は</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plan</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や</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apply</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などのコマンドを実行するとき、特定の</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resource</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や</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a:t>
            </a:r>
            <a:r>
              <a:rPr lang="en-US" altLang="ja-JP" i="0" u="heavy" dirty="0" err="1">
                <a:solidFill>
                  <a:schemeClr val="tx1"/>
                </a:solidFill>
                <a:uFill>
                  <a:solidFill>
                    <a:srgbClr val="F6882E"/>
                  </a:solidFill>
                </a:uFill>
                <a:latin typeface="BIZ UDP明朝 Medium" panose="02020500000000000000" pitchFamily="18" charset="-128"/>
                <a:ea typeface="BIZ UDP明朝 Medium" panose="02020500000000000000" pitchFamily="18" charset="-128"/>
              </a:rPr>
              <a:t>tf</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ファイルを</a:t>
            </a:r>
            <a:r>
              <a:rPr lang="ja-JP" altLang="en-US" i="0" u="heavy">
                <a:solidFill>
                  <a:schemeClr val="tx1"/>
                </a:solidFill>
                <a:uFill>
                  <a:solidFill>
                    <a:srgbClr val="F6882E"/>
                  </a:solidFill>
                </a:uFill>
                <a:latin typeface="BIZ UDP明朝 Medium" panose="02020500000000000000" pitchFamily="18" charset="-128"/>
                <a:ea typeface="BIZ UDP明朝 Medium" panose="02020500000000000000" pitchFamily="18" charset="-128"/>
              </a:rPr>
              <a:t>指定して実行</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することができます</a:t>
            </a:r>
            <a:r>
              <a:rPr lang="ja-JP" altLang="en-US" i="0" dirty="0">
                <a:solidFill>
                  <a:schemeClr val="tx1"/>
                </a:solidFill>
                <a:latin typeface="BIZ UDP明朝 Medium" panose="02020500000000000000" pitchFamily="18" charset="-128"/>
                <a:ea typeface="BIZ UDP明朝 Medium" panose="02020500000000000000" pitchFamily="18" charset="-128"/>
              </a:rPr>
              <a:t>。</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例えば、以下のようなコードの場合、指定なしで通常通り</a:t>
            </a:r>
            <a:r>
              <a:rPr lang="en-US" altLang="ja-JP" i="0" dirty="0">
                <a:solidFill>
                  <a:schemeClr val="tx1"/>
                </a:solidFill>
                <a:latin typeface="BIZ UDP明朝 Medium" panose="02020500000000000000" pitchFamily="18" charset="-128"/>
                <a:ea typeface="BIZ UDP明朝 Medium" panose="02020500000000000000" pitchFamily="18" charset="-128"/>
              </a:rPr>
              <a:t>apply</a:t>
            </a:r>
            <a:r>
              <a:rPr lang="ja-JP" altLang="en-US" i="0" dirty="0">
                <a:solidFill>
                  <a:schemeClr val="tx1"/>
                </a:solidFill>
                <a:latin typeface="BIZ UDP明朝 Medium" panose="02020500000000000000" pitchFamily="18" charset="-128"/>
                <a:ea typeface="BIZ UDP明朝 Medium" panose="02020500000000000000" pitchFamily="18" charset="-128"/>
              </a:rPr>
              <a:t>をすると、</a:t>
            </a:r>
            <a:r>
              <a:rPr lang="en-US" altLang="ja-JP" i="0" dirty="0">
                <a:solidFill>
                  <a:schemeClr val="tx1"/>
                </a:solidFill>
                <a:latin typeface="BIZ UDP明朝 Medium" panose="02020500000000000000" pitchFamily="18" charset="-128"/>
                <a:ea typeface="BIZ UDP明朝 Medium" panose="02020500000000000000" pitchFamily="18" charset="-128"/>
              </a:rPr>
              <a:t>VPC</a:t>
            </a:r>
            <a:r>
              <a:rPr lang="ja-JP" altLang="en-US" i="0" dirty="0">
                <a:solidFill>
                  <a:schemeClr val="tx1"/>
                </a:solidFill>
                <a:latin typeface="BIZ UDP明朝 Medium" panose="02020500000000000000" pitchFamily="18" charset="-128"/>
                <a:ea typeface="BIZ UDP明朝 Medium" panose="02020500000000000000" pitchFamily="18" charset="-128"/>
              </a:rPr>
              <a:t>とサブネットが作成されます。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apply</a:t>
            </a:r>
            <a:r>
              <a:rPr lang="ja-JP" altLang="en-US" i="0" dirty="0">
                <a:solidFill>
                  <a:schemeClr val="tx1"/>
                </a:solidFill>
                <a:latin typeface="BIZ UDP明朝 Medium" panose="02020500000000000000" pitchFamily="18" charset="-128"/>
                <a:ea typeface="BIZ UDP明朝 Medium" panose="02020500000000000000" pitchFamily="18" charset="-128"/>
              </a:rPr>
              <a:t>を打つ際に、「</a:t>
            </a:r>
            <a:r>
              <a:rPr lang="en-US" altLang="ja-JP" dirty="0">
                <a:solidFill>
                  <a:srgbClr val="00B050"/>
                </a:solidFill>
                <a:latin typeface="BIZ UDP明朝 Medium" panose="02020500000000000000" pitchFamily="18" charset="-128"/>
                <a:ea typeface="BIZ UDP明朝 Medium" panose="02020500000000000000" pitchFamily="18" charset="-128"/>
              </a:rPr>
              <a:t>terraform apply –target </a:t>
            </a:r>
            <a:r>
              <a:rPr lang="en-US" altLang="ja-JP" dirty="0" err="1">
                <a:solidFill>
                  <a:srgbClr val="00B050"/>
                </a:solidFill>
                <a:latin typeface="BIZ UDP明朝 Medium" panose="02020500000000000000" pitchFamily="18" charset="-128"/>
                <a:ea typeface="BIZ UDP明朝 Medium" panose="02020500000000000000" pitchFamily="18" charset="-128"/>
              </a:rPr>
              <a:t>aws_vpc.main</a:t>
            </a:r>
            <a:r>
              <a:rPr lang="ja-JP" altLang="en-US" i="0" dirty="0">
                <a:solidFill>
                  <a:schemeClr val="tx1"/>
                </a:solidFill>
                <a:latin typeface="BIZ UDP明朝 Medium" panose="02020500000000000000" pitchFamily="18" charset="-128"/>
                <a:ea typeface="BIZ UDP明朝 Medium" panose="02020500000000000000" pitchFamily="18" charset="-128"/>
              </a:rPr>
              <a:t>」と</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打つことで、</a:t>
            </a:r>
            <a:r>
              <a:rPr lang="en-US" altLang="ja-JP" i="0" dirty="0">
                <a:solidFill>
                  <a:schemeClr val="tx1"/>
                </a:solidFill>
                <a:latin typeface="BIZ UDP明朝 Medium" panose="02020500000000000000" pitchFamily="18" charset="-128"/>
                <a:ea typeface="BIZ UDP明朝 Medium" panose="02020500000000000000" pitchFamily="18" charset="-128"/>
              </a:rPr>
              <a:t>VPC</a:t>
            </a:r>
            <a:r>
              <a:rPr lang="ja-JP" altLang="en-US" i="0" dirty="0">
                <a:solidFill>
                  <a:schemeClr val="tx1"/>
                </a:solidFill>
                <a:latin typeface="BIZ UDP明朝 Medium" panose="02020500000000000000" pitchFamily="18" charset="-128"/>
                <a:ea typeface="BIZ UDP明朝 Medium" panose="02020500000000000000" pitchFamily="18" charset="-128"/>
              </a:rPr>
              <a:t>のみ作成され、サブネットは作成されません。</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dirty="0">
                <a:solidFill>
                  <a:srgbClr val="00B050"/>
                </a:solidFill>
                <a:latin typeface="BIZ UDP明朝 Medium" panose="02020500000000000000" pitchFamily="18" charset="-128"/>
                <a:ea typeface="BIZ UDP明朝 Medium" panose="02020500000000000000" pitchFamily="18" charset="-128"/>
              </a:rPr>
              <a:t>terraform apply –target </a:t>
            </a:r>
            <a:r>
              <a:rPr lang="ja-JP" altLang="en-US" dirty="0">
                <a:solidFill>
                  <a:srgbClr val="00B050"/>
                </a:solidFill>
                <a:latin typeface="BIZ UDP明朝 Medium" panose="02020500000000000000" pitchFamily="18" charset="-128"/>
                <a:ea typeface="BIZ UDP明朝 Medium" panose="02020500000000000000" pitchFamily="18" charset="-128"/>
              </a:rPr>
              <a:t>ｖｐｃ</a:t>
            </a:r>
            <a:r>
              <a:rPr lang="en-US" altLang="ja-JP" dirty="0">
                <a:solidFill>
                  <a:srgbClr val="00B050"/>
                </a:solidFill>
                <a:latin typeface="BIZ UDP明朝 Medium" panose="02020500000000000000" pitchFamily="18" charset="-128"/>
                <a:ea typeface="BIZ UDP明朝 Medium" panose="02020500000000000000" pitchFamily="18" charset="-128"/>
              </a:rPr>
              <a:t>.</a:t>
            </a:r>
            <a:r>
              <a:rPr lang="en-US" altLang="ja-JP" dirty="0" err="1">
                <a:solidFill>
                  <a:srgbClr val="00B050"/>
                </a:solidFill>
                <a:latin typeface="BIZ UDP明朝 Medium" panose="02020500000000000000" pitchFamily="18" charset="-128"/>
                <a:ea typeface="BIZ UDP明朝 Medium" panose="02020500000000000000" pitchFamily="18" charset="-128"/>
              </a:rPr>
              <a:t>tf</a:t>
            </a:r>
            <a:r>
              <a:rPr lang="en-US" altLang="ja-JP" dirty="0">
                <a:solidFill>
                  <a:srgbClr val="00B050"/>
                </a:solidFill>
                <a:latin typeface="BIZ UDP明朝 Medium" panose="02020500000000000000" pitchFamily="18" charset="-128"/>
                <a:ea typeface="BIZ UDP明朝 Medium" panose="02020500000000000000" pitchFamily="18" charset="-128"/>
              </a:rPr>
              <a:t> </a:t>
            </a:r>
            <a:r>
              <a:rPr lang="ja-JP" altLang="en-US" i="0" dirty="0">
                <a:solidFill>
                  <a:schemeClr val="tx1"/>
                </a:solidFill>
                <a:latin typeface="BIZ UDP明朝 Medium" panose="02020500000000000000" pitchFamily="18" charset="-128"/>
                <a:ea typeface="BIZ UDP明朝 Medium" panose="02020500000000000000" pitchFamily="18" charset="-128"/>
              </a:rPr>
              <a:t>」と打つと、</a:t>
            </a:r>
            <a:r>
              <a:rPr lang="en-US" altLang="ja-JP" i="0" dirty="0">
                <a:solidFill>
                  <a:schemeClr val="tx1"/>
                </a:solidFill>
                <a:latin typeface="BIZ UDP明朝 Medium" panose="02020500000000000000" pitchFamily="18" charset="-128"/>
                <a:ea typeface="BIZ UDP明朝 Medium" panose="02020500000000000000" pitchFamily="18" charset="-128"/>
              </a:rPr>
              <a:t>vpc.tf</a:t>
            </a:r>
            <a:r>
              <a:rPr lang="ja-JP" altLang="en-US" i="0" dirty="0">
                <a:solidFill>
                  <a:schemeClr val="tx1"/>
                </a:solidFill>
                <a:latin typeface="BIZ UDP明朝 Medium" panose="02020500000000000000" pitchFamily="18" charset="-128"/>
                <a:ea typeface="BIZ UDP明朝 Medium" panose="02020500000000000000" pitchFamily="18" charset="-128"/>
              </a:rPr>
              <a:t>に記載され</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ている</a:t>
            </a:r>
            <a:r>
              <a:rPr lang="en-US" altLang="ja-JP" i="0" dirty="0" err="1">
                <a:solidFill>
                  <a:schemeClr val="tx1"/>
                </a:solidFill>
                <a:latin typeface="BIZ UDP明朝 Medium" panose="02020500000000000000" pitchFamily="18" charset="-128"/>
                <a:ea typeface="BIZ UDP明朝 Medium" panose="02020500000000000000" pitchFamily="18" charset="-128"/>
              </a:rPr>
              <a:t>resourece</a:t>
            </a:r>
            <a:r>
              <a:rPr lang="ja-JP" altLang="en-US" i="0" dirty="0">
                <a:solidFill>
                  <a:schemeClr val="tx1"/>
                </a:solidFill>
                <a:latin typeface="BIZ UDP明朝 Medium" panose="02020500000000000000" pitchFamily="18" charset="-128"/>
                <a:ea typeface="BIZ UDP明朝 Medium" panose="02020500000000000000" pitchFamily="18" charset="-128"/>
              </a:rPr>
              <a:t>にみ作成されます。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この指定して</a:t>
            </a:r>
            <a:r>
              <a:rPr lang="en-US" altLang="ja-JP" i="0" dirty="0">
                <a:solidFill>
                  <a:schemeClr val="tx1"/>
                </a:solidFill>
                <a:latin typeface="BIZ UDP明朝 Medium" panose="02020500000000000000" pitchFamily="18" charset="-128"/>
                <a:ea typeface="BIZ UDP明朝 Medium" panose="02020500000000000000" pitchFamily="18" charset="-128"/>
              </a:rPr>
              <a:t>apply</a:t>
            </a:r>
            <a:r>
              <a:rPr lang="ja-JP" altLang="en-US" i="0" dirty="0">
                <a:solidFill>
                  <a:schemeClr val="tx1"/>
                </a:solidFill>
                <a:latin typeface="BIZ UDP明朝 Medium" panose="02020500000000000000" pitchFamily="18" charset="-128"/>
                <a:ea typeface="BIZ UDP明朝 Medium" panose="02020500000000000000" pitchFamily="18" charset="-128"/>
              </a:rPr>
              <a:t>をすることは、後に説明する</a:t>
            </a:r>
            <a:r>
              <a:rPr lang="en-US" altLang="ja-JP" i="0" dirty="0">
                <a:solidFill>
                  <a:schemeClr val="tx1"/>
                </a:solidFill>
                <a:latin typeface="BIZ UDP明朝 Medium" panose="02020500000000000000" pitchFamily="18" charset="-128"/>
                <a:ea typeface="BIZ UDP明朝 Medium" panose="02020500000000000000" pitchFamily="18" charset="-128"/>
              </a:rPr>
              <a:t>module</a:t>
            </a:r>
            <a:r>
              <a:rPr lang="ja-JP" altLang="en-US" i="0" dirty="0">
                <a:solidFill>
                  <a:schemeClr val="tx1"/>
                </a:solidFill>
                <a:latin typeface="BIZ UDP明朝 Medium" panose="02020500000000000000" pitchFamily="18" charset="-128"/>
                <a:ea typeface="BIZ UDP明朝 Medium" panose="02020500000000000000" pitchFamily="18" charset="-128"/>
              </a:rPr>
              <a:t>構成の際に</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よく使うオプションになるので、使えるようにしておきましょう。</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10 terraform -target</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terraform</a:t>
            </a:r>
            <a:r>
              <a:rPr lang="ja-JP" altLang="en-US" sz="2400" dirty="0">
                <a:solidFill>
                  <a:schemeClr val="tx1"/>
                </a:solidFill>
                <a:latin typeface="BIZ UDP明朝 Medium" panose="02020500000000000000" pitchFamily="18" charset="-128"/>
                <a:ea typeface="BIZ UDP明朝 Medium" panose="02020500000000000000" pitchFamily="18" charset="-128"/>
              </a:rPr>
              <a:t> </a:t>
            </a:r>
            <a:r>
              <a:rPr lang="en-US" altLang="ja-JP" sz="2400" dirty="0">
                <a:solidFill>
                  <a:schemeClr val="tx1"/>
                </a:solidFill>
                <a:latin typeface="BIZ UDP明朝 Medium" panose="02020500000000000000" pitchFamily="18" charset="-128"/>
                <a:ea typeface="BIZ UDP明朝 Medium" panose="02020500000000000000" pitchFamily="18" charset="-128"/>
              </a:rPr>
              <a:t>-target</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471197F1-CB6E-B716-DF01-571BB1782A4A}"/>
              </a:ext>
            </a:extLst>
          </p:cNvPr>
          <p:cNvPicPr>
            <a:picLocks noChangeAspect="1"/>
          </p:cNvPicPr>
          <p:nvPr/>
        </p:nvPicPr>
        <p:blipFill>
          <a:blip r:embed="rId2"/>
          <a:stretch>
            <a:fillRect/>
          </a:stretch>
        </p:blipFill>
        <p:spPr>
          <a:xfrm>
            <a:off x="395537" y="2420888"/>
            <a:ext cx="2016224" cy="1885301"/>
          </a:xfrm>
          <a:prstGeom prst="rect">
            <a:avLst/>
          </a:prstGeom>
        </p:spPr>
      </p:pic>
      <p:pic>
        <p:nvPicPr>
          <p:cNvPr id="5" name="図 4">
            <a:extLst>
              <a:ext uri="{FF2B5EF4-FFF2-40B4-BE49-F238E27FC236}">
                <a16:creationId xmlns:a16="http://schemas.microsoft.com/office/drawing/2014/main" id="{9C3DBAA9-AEF3-6008-500A-812BAD3BD59D}"/>
              </a:ext>
            </a:extLst>
          </p:cNvPr>
          <p:cNvPicPr>
            <a:picLocks noChangeAspect="1"/>
          </p:cNvPicPr>
          <p:nvPr/>
        </p:nvPicPr>
        <p:blipFill>
          <a:blip r:embed="rId3"/>
          <a:stretch>
            <a:fillRect/>
          </a:stretch>
        </p:blipFill>
        <p:spPr>
          <a:xfrm>
            <a:off x="395535" y="4327234"/>
            <a:ext cx="4320481" cy="2530144"/>
          </a:xfrm>
          <a:prstGeom prst="rect">
            <a:avLst/>
          </a:prstGeom>
        </p:spPr>
      </p:pic>
    </p:spTree>
    <p:extLst>
      <p:ext uri="{BB962C8B-B14F-4D97-AF65-F5344CB8AC3E}">
        <p14:creationId xmlns:p14="http://schemas.microsoft.com/office/powerpoint/2010/main" val="4080906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1" dirty="0">
                <a:solidFill>
                  <a:srgbClr val="00B050"/>
                </a:solidFill>
                <a:latin typeface="BIZ UDP明朝 Medium" panose="02020500000000000000" pitchFamily="18" charset="-128"/>
                <a:ea typeface="BIZ UDP明朝 Medium" panose="02020500000000000000" pitchFamily="18" charset="-128"/>
              </a:rPr>
              <a:t>terraform </a:t>
            </a:r>
            <a:r>
              <a:rPr lang="ja-JP" altLang="en-US" b="1" dirty="0">
                <a:solidFill>
                  <a:srgbClr val="00B050"/>
                </a:solidFill>
                <a:latin typeface="BIZ UDP明朝 Medium" panose="02020500000000000000" pitchFamily="18" charset="-128"/>
                <a:ea typeface="BIZ UDP明朝 Medium" panose="02020500000000000000" pitchFamily="18" charset="-128"/>
              </a:rPr>
              <a:t>ｆｍｔ</a:t>
            </a:r>
            <a:r>
              <a:rPr lang="ja-JP" altLang="en-US" i="0" dirty="0">
                <a:solidFill>
                  <a:schemeClr val="tx1"/>
                </a:solidFill>
                <a:latin typeface="BIZ UDP明朝 Medium" panose="02020500000000000000" pitchFamily="18" charset="-128"/>
                <a:ea typeface="BIZ UDP明朝 Medium" panose="02020500000000000000" pitchFamily="18" charset="-128"/>
              </a:rPr>
              <a:t>」コマンドは、配下の</a:t>
            </a:r>
            <a:r>
              <a:rPr lang="en-US" altLang="ja-JP" i="0" dirty="0">
                <a:solidFill>
                  <a:schemeClr val="tx1"/>
                </a:solidFill>
                <a:latin typeface="BIZ UDP明朝 Medium" panose="02020500000000000000" pitchFamily="18" charset="-128"/>
                <a:ea typeface="BIZ UDP明朝 Medium" panose="02020500000000000000" pitchFamily="18" charset="-128"/>
              </a:rPr>
              <a:t>.</a:t>
            </a:r>
            <a:r>
              <a:rPr lang="en-US" altLang="ja-JP" i="0" dirty="0" err="1">
                <a:solidFill>
                  <a:schemeClr val="tx1"/>
                </a:solidFill>
                <a:latin typeface="BIZ UDP明朝 Medium" panose="02020500000000000000" pitchFamily="18" charset="-128"/>
                <a:ea typeface="BIZ UDP明朝 Medium" panose="02020500000000000000" pitchFamily="18" charset="-128"/>
              </a:rPr>
              <a:t>tf</a:t>
            </a:r>
            <a:r>
              <a:rPr lang="ja-JP" altLang="en-US" i="0" dirty="0">
                <a:solidFill>
                  <a:schemeClr val="tx1"/>
                </a:solidFill>
                <a:latin typeface="BIZ UDP明朝 Medium" panose="02020500000000000000" pitchFamily="18" charset="-128"/>
                <a:ea typeface="BIZ UDP明朝 Medium" panose="02020500000000000000" pitchFamily="18" charset="-128"/>
              </a:rPr>
              <a:t>ファイルのコードをフォーマットしてくれます。ここでいうフォーマットとは、形式・構成という意味で、コードの形をきれいにしてくれます。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コード作成時にわざわざ行頭を合わせたり、空欄の数を合わせたりなどする必要はなく、このコマンド一つで整理してくれます。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11 terraform </a:t>
            </a:r>
            <a:r>
              <a:rPr lang="en-US" altLang="ja-JP" sz="1600" dirty="0" err="1">
                <a:latin typeface="BIZ UDP明朝 Medium" panose="02020500000000000000" pitchFamily="18" charset="-128"/>
                <a:ea typeface="BIZ UDP明朝 Medium" panose="02020500000000000000" pitchFamily="18" charset="-128"/>
              </a:rPr>
              <a:t>fmt</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terraform</a:t>
            </a:r>
            <a:r>
              <a:rPr lang="ja-JP" altLang="en-US" sz="2400" dirty="0">
                <a:solidFill>
                  <a:schemeClr val="tx1"/>
                </a:solidFill>
                <a:latin typeface="BIZ UDP明朝 Medium" panose="02020500000000000000" pitchFamily="18" charset="-128"/>
                <a:ea typeface="BIZ UDP明朝 Medium" panose="02020500000000000000" pitchFamily="18" charset="-128"/>
              </a:rPr>
              <a:t> </a:t>
            </a:r>
            <a:r>
              <a:rPr lang="en-US" altLang="ja-JP" sz="2400" dirty="0" err="1">
                <a:solidFill>
                  <a:schemeClr val="tx1"/>
                </a:solidFill>
                <a:latin typeface="BIZ UDP明朝 Medium" panose="02020500000000000000" pitchFamily="18" charset="-128"/>
                <a:ea typeface="BIZ UDP明朝 Medium" panose="02020500000000000000" pitchFamily="18" charset="-128"/>
              </a:rPr>
              <a:t>fmt</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4B987150-15ED-ED22-ACE8-4B3141D86DDE}"/>
              </a:ext>
            </a:extLst>
          </p:cNvPr>
          <p:cNvPicPr>
            <a:picLocks noChangeAspect="1"/>
          </p:cNvPicPr>
          <p:nvPr/>
        </p:nvPicPr>
        <p:blipFill>
          <a:blip r:embed="rId2"/>
          <a:stretch>
            <a:fillRect/>
          </a:stretch>
        </p:blipFill>
        <p:spPr>
          <a:xfrm>
            <a:off x="312480" y="2535594"/>
            <a:ext cx="3639058" cy="2810267"/>
          </a:xfrm>
          <a:prstGeom prst="rect">
            <a:avLst/>
          </a:prstGeom>
        </p:spPr>
      </p:pic>
      <p:pic>
        <p:nvPicPr>
          <p:cNvPr id="5" name="図 4">
            <a:extLst>
              <a:ext uri="{FF2B5EF4-FFF2-40B4-BE49-F238E27FC236}">
                <a16:creationId xmlns:a16="http://schemas.microsoft.com/office/drawing/2014/main" id="{A94CAD40-AE91-D364-5109-459A0506E49D}"/>
              </a:ext>
            </a:extLst>
          </p:cNvPr>
          <p:cNvPicPr>
            <a:picLocks noChangeAspect="1"/>
          </p:cNvPicPr>
          <p:nvPr/>
        </p:nvPicPr>
        <p:blipFill>
          <a:blip r:embed="rId3"/>
          <a:stretch>
            <a:fillRect/>
          </a:stretch>
        </p:blipFill>
        <p:spPr>
          <a:xfrm>
            <a:off x="5904297" y="2507940"/>
            <a:ext cx="3019846" cy="2743583"/>
          </a:xfrm>
          <a:prstGeom prst="rect">
            <a:avLst/>
          </a:prstGeom>
        </p:spPr>
      </p:pic>
      <p:sp>
        <p:nvSpPr>
          <p:cNvPr id="6" name="제목 1">
            <a:extLst>
              <a:ext uri="{FF2B5EF4-FFF2-40B4-BE49-F238E27FC236}">
                <a16:creationId xmlns:a16="http://schemas.microsoft.com/office/drawing/2014/main" id="{90E765CB-2ED9-DB42-BD57-B96310BABDFA}"/>
              </a:ext>
            </a:extLst>
          </p:cNvPr>
          <p:cNvSpPr txBox="1">
            <a:spLocks/>
          </p:cNvSpPr>
          <p:nvPr/>
        </p:nvSpPr>
        <p:spPr>
          <a:xfrm>
            <a:off x="4064049" y="3371379"/>
            <a:ext cx="1725030"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600" i="1" dirty="0">
                <a:solidFill>
                  <a:srgbClr val="00B050"/>
                </a:solidFill>
                <a:latin typeface="BIZ UDP明朝 Medium" panose="02020500000000000000" pitchFamily="18" charset="-128"/>
                <a:ea typeface="BIZ UDP明朝 Medium" panose="02020500000000000000" pitchFamily="18" charset="-128"/>
              </a:rPr>
              <a:t>terraform</a:t>
            </a:r>
            <a:r>
              <a:rPr lang="ja-JP" altLang="en-US" sz="1600" i="1" dirty="0">
                <a:solidFill>
                  <a:srgbClr val="00B050"/>
                </a:solidFill>
                <a:latin typeface="BIZ UDP明朝 Medium" panose="02020500000000000000" pitchFamily="18" charset="-128"/>
                <a:ea typeface="BIZ UDP明朝 Medium" panose="02020500000000000000" pitchFamily="18" charset="-128"/>
              </a:rPr>
              <a:t> </a:t>
            </a:r>
            <a:r>
              <a:rPr lang="en-US" altLang="ja-JP" sz="1600" i="1" dirty="0" err="1">
                <a:solidFill>
                  <a:srgbClr val="00B050"/>
                </a:solidFill>
                <a:latin typeface="BIZ UDP明朝 Medium" panose="02020500000000000000" pitchFamily="18" charset="-128"/>
                <a:ea typeface="BIZ UDP明朝 Medium" panose="02020500000000000000" pitchFamily="18" charset="-128"/>
              </a:rPr>
              <a:t>fmt</a:t>
            </a:r>
            <a:endParaRPr lang="ja-JP" altLang="en-US" sz="1600" i="1" dirty="0">
              <a:solidFill>
                <a:srgbClr val="00B050"/>
              </a:solidFill>
              <a:latin typeface="BIZ UDP明朝 Medium" panose="02020500000000000000" pitchFamily="18" charset="-128"/>
              <a:ea typeface="BIZ UDP明朝 Medium" panose="02020500000000000000" pitchFamily="18" charset="-128"/>
            </a:endParaRPr>
          </a:p>
        </p:txBody>
      </p:sp>
      <p:sp>
        <p:nvSpPr>
          <p:cNvPr id="7" name="矢印: 右 6">
            <a:extLst>
              <a:ext uri="{FF2B5EF4-FFF2-40B4-BE49-F238E27FC236}">
                <a16:creationId xmlns:a16="http://schemas.microsoft.com/office/drawing/2014/main" id="{4AE06481-BFE5-F246-6232-1588235D553D}"/>
              </a:ext>
            </a:extLst>
          </p:cNvPr>
          <p:cNvSpPr/>
          <p:nvPr/>
        </p:nvSpPr>
        <p:spPr>
          <a:xfrm>
            <a:off x="4213571" y="3829393"/>
            <a:ext cx="1425986" cy="249618"/>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rgbClr val="00B050"/>
                </a:solidFill>
              </a:ln>
              <a:solidFill>
                <a:srgbClr val="00B050"/>
              </a:solidFill>
            </a:endParaRPr>
          </a:p>
        </p:txBody>
      </p:sp>
    </p:spTree>
    <p:extLst>
      <p:ext uri="{BB962C8B-B14F-4D97-AF65-F5344CB8AC3E}">
        <p14:creationId xmlns:p14="http://schemas.microsoft.com/office/powerpoint/2010/main" val="1832732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1">
            <a:extLst>
              <a:ext uri="{FF2B5EF4-FFF2-40B4-BE49-F238E27FC236}">
                <a16:creationId xmlns:a16="http://schemas.microsoft.com/office/drawing/2014/main" id="{8F4012D2-E45B-57FF-3B8C-E8092847CB68}"/>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12 </a:t>
            </a:r>
            <a:r>
              <a:rPr lang="ja-JP" altLang="en-US" sz="1600" dirty="0">
                <a:latin typeface="BIZ UDP明朝 Medium" panose="02020500000000000000" pitchFamily="18" charset="-128"/>
                <a:ea typeface="BIZ UDP明朝 Medium" panose="02020500000000000000" pitchFamily="18" charset="-128"/>
              </a:rPr>
              <a:t>実践</a:t>
            </a:r>
            <a:endParaRPr lang="ko-KR" altLang="en-US" sz="1600" dirty="0">
              <a:latin typeface="BIZ UDP明朝 Medium" panose="02020500000000000000" pitchFamily="18" charset="-128"/>
            </a:endParaRPr>
          </a:p>
        </p:txBody>
      </p:sp>
      <p:sp>
        <p:nvSpPr>
          <p:cNvPr id="12" name="제목 1">
            <a:extLst>
              <a:ext uri="{FF2B5EF4-FFF2-40B4-BE49-F238E27FC236}">
                <a16:creationId xmlns:a16="http://schemas.microsoft.com/office/drawing/2014/main" id="{DEAE85ED-D608-8E1E-7E58-4B117E739BEC}"/>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実践</a:t>
            </a:r>
          </a:p>
        </p:txBody>
      </p:sp>
      <p:sp>
        <p:nvSpPr>
          <p:cNvPr id="22" name="正方形/長方形 21">
            <a:extLst>
              <a:ext uri="{FF2B5EF4-FFF2-40B4-BE49-F238E27FC236}">
                <a16:creationId xmlns:a16="http://schemas.microsoft.com/office/drawing/2014/main" id="{130837D4-140A-1DB8-3B90-658860BB5C5B}"/>
              </a:ext>
            </a:extLst>
          </p:cNvPr>
          <p:cNvSpPr/>
          <p:nvPr/>
        </p:nvSpPr>
        <p:spPr>
          <a:xfrm>
            <a:off x="254866" y="4887099"/>
            <a:ext cx="8683863" cy="1692313"/>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26" name="내용 개체 틀 5">
            <a:extLst>
              <a:ext uri="{FF2B5EF4-FFF2-40B4-BE49-F238E27FC236}">
                <a16:creationId xmlns:a16="http://schemas.microsoft.com/office/drawing/2014/main" id="{4C6CF6C6-84B1-9D0E-1D23-344066B0F396}"/>
              </a:ext>
            </a:extLst>
          </p:cNvPr>
          <p:cNvSpPr>
            <a:spLocks noGrp="1"/>
          </p:cNvSpPr>
          <p:nvPr>
            <p:ph idx="1"/>
          </p:nvPr>
        </p:nvSpPr>
        <p:spPr>
          <a:xfrm>
            <a:off x="395536" y="1124744"/>
            <a:ext cx="8402525" cy="5472608"/>
          </a:xfrm>
          <a:noFill/>
        </p:spPr>
        <p:txBody>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Terraform</a:t>
            </a:r>
            <a:r>
              <a:rPr lang="ja-JP" altLang="en-US" i="0" dirty="0">
                <a:solidFill>
                  <a:schemeClr val="tx1"/>
                </a:solidFill>
                <a:latin typeface="BIZ UDP明朝 Medium" panose="02020500000000000000" pitchFamily="18" charset="-128"/>
                <a:ea typeface="BIZ UDP明朝 Medium" panose="02020500000000000000" pitchFamily="18" charset="-128"/>
              </a:rPr>
              <a:t>を使用して、以下の構成を構築してみましょう。</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構成</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en-US" altLang="ja-JP" i="0" dirty="0">
                <a:solidFill>
                  <a:schemeClr val="tx1"/>
                </a:solidFill>
                <a:latin typeface="BIZ UDP明朝 Medium" panose="02020500000000000000" pitchFamily="18" charset="-128"/>
                <a:ea typeface="BIZ UDP明朝 Medium" panose="02020500000000000000" pitchFamily="18" charset="-128"/>
              </a:rPr>
              <a:t>VPC</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Subnet</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err="1">
                <a:solidFill>
                  <a:schemeClr val="tx1"/>
                </a:solidFill>
                <a:latin typeface="BIZ UDP明朝 Medium" panose="02020500000000000000" pitchFamily="18" charset="-128"/>
                <a:ea typeface="BIZ UDP明朝 Medium" panose="02020500000000000000" pitchFamily="18" charset="-128"/>
              </a:rPr>
              <a:t>RouteTable</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IGW</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err="1">
                <a:solidFill>
                  <a:schemeClr val="tx1"/>
                </a:solidFill>
                <a:latin typeface="BIZ UDP明朝 Medium" panose="02020500000000000000" pitchFamily="18" charset="-128"/>
                <a:ea typeface="BIZ UDP明朝 Medium" panose="02020500000000000000" pitchFamily="18" charset="-128"/>
              </a:rPr>
              <a:t>SecurityGroup</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EC2</a:t>
            </a: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要件</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パブリックに</a:t>
            </a:r>
            <a:r>
              <a:rPr lang="en-US" altLang="ja-JP" i="0" dirty="0">
                <a:solidFill>
                  <a:schemeClr val="tx1"/>
                </a:solidFill>
                <a:latin typeface="BIZ UDP明朝 Medium" panose="02020500000000000000" pitchFamily="18" charset="-128"/>
                <a:ea typeface="BIZ UDP明朝 Medium" panose="02020500000000000000" pitchFamily="18" charset="-128"/>
              </a:rPr>
              <a:t>Linux</a:t>
            </a:r>
            <a:r>
              <a:rPr lang="ja-JP" altLang="en-US" i="0" dirty="0">
                <a:solidFill>
                  <a:schemeClr val="tx1"/>
                </a:solidFill>
                <a:latin typeface="BIZ UDP明朝 Medium" panose="02020500000000000000" pitchFamily="18" charset="-128"/>
                <a:ea typeface="BIZ UDP明朝 Medium" panose="02020500000000000000" pitchFamily="18" charset="-128"/>
              </a:rPr>
              <a:t>サーバーを１台構築する。</a:t>
            </a:r>
            <a:endParaRPr lang="ko-KR" altLang="en-US" i="0" dirty="0">
              <a:solidFill>
                <a:schemeClr val="tx1"/>
              </a:solidFill>
              <a:latin typeface="BIZ UDP明朝 Medium" panose="02020500000000000000" pitchFamily="18" charset="-128"/>
            </a:endParaRPr>
          </a:p>
        </p:txBody>
      </p:sp>
      <p:pic>
        <p:nvPicPr>
          <p:cNvPr id="27" name="図 26">
            <a:extLst>
              <a:ext uri="{FF2B5EF4-FFF2-40B4-BE49-F238E27FC236}">
                <a16:creationId xmlns:a16="http://schemas.microsoft.com/office/drawing/2014/main" id="{476DC5AF-9C30-1CD0-2E1F-D7D673AEF7F3}"/>
              </a:ext>
            </a:extLst>
          </p:cNvPr>
          <p:cNvPicPr>
            <a:picLocks noChangeAspect="1"/>
          </p:cNvPicPr>
          <p:nvPr/>
        </p:nvPicPr>
        <p:blipFill>
          <a:blip r:embed="rId2"/>
          <a:stretch>
            <a:fillRect/>
          </a:stretch>
        </p:blipFill>
        <p:spPr>
          <a:xfrm>
            <a:off x="2198787" y="1589496"/>
            <a:ext cx="4746426" cy="3131863"/>
          </a:xfrm>
          <a:prstGeom prst="rect">
            <a:avLst/>
          </a:prstGeom>
        </p:spPr>
      </p:pic>
      <p:sp>
        <p:nvSpPr>
          <p:cNvPr id="28" name="제목 1">
            <a:extLst>
              <a:ext uri="{FF2B5EF4-FFF2-40B4-BE49-F238E27FC236}">
                <a16:creationId xmlns:a16="http://schemas.microsoft.com/office/drawing/2014/main" id="{C265F40D-3F25-6778-A99F-C0FFAD5908E8}"/>
              </a:ext>
            </a:extLst>
          </p:cNvPr>
          <p:cNvSpPr txBox="1">
            <a:spLocks/>
          </p:cNvSpPr>
          <p:nvPr/>
        </p:nvSpPr>
        <p:spPr>
          <a:xfrm>
            <a:off x="2198787" y="1589496"/>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構成図</a:t>
            </a:r>
          </a:p>
        </p:txBody>
      </p:sp>
    </p:spTree>
    <p:extLst>
      <p:ext uri="{BB962C8B-B14F-4D97-AF65-F5344CB8AC3E}">
        <p14:creationId xmlns:p14="http://schemas.microsoft.com/office/powerpoint/2010/main" val="4190097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251520" y="3140968"/>
            <a:ext cx="2304256" cy="553998"/>
          </a:xfrm>
          <a:prstGeom prst="rect">
            <a:avLst/>
          </a:prstGeom>
        </p:spPr>
        <p:txBody>
          <a:bodyPr wrap="square" rtlCol="0">
            <a:spAutoFit/>
          </a:bodyPr>
          <a:lstStyle/>
          <a:p>
            <a:pPr algn="ctr" fontAlgn="base">
              <a:spcBef>
                <a:spcPct val="0"/>
              </a:spcBef>
              <a:spcAft>
                <a:spcPct val="0"/>
              </a:spcAft>
              <a:buClr>
                <a:schemeClr val="hlink"/>
              </a:buClr>
            </a:pPr>
            <a:r>
              <a:rPr lang="en-US" altLang="ko-KR" sz="3000" b="1" dirty="0">
                <a:solidFill>
                  <a:schemeClr val="accent6"/>
                </a:solidFill>
                <a:latin typeface="+mj-lt"/>
                <a:ea typeface="맑은 고딕" pitchFamily="50" charset="-127"/>
                <a:cs typeface="+mj-cs"/>
              </a:rPr>
              <a:t>CONTENTS</a:t>
            </a:r>
            <a:endParaRPr lang="ko-KR" altLang="en-US" sz="3000" b="1" dirty="0">
              <a:solidFill>
                <a:schemeClr val="accent6"/>
              </a:solidFill>
              <a:latin typeface="+mj-lt"/>
              <a:ea typeface="맑은 고딕" pitchFamily="50" charset="-127"/>
              <a:cs typeface="+mj-cs"/>
            </a:endParaRPr>
          </a:p>
        </p:txBody>
      </p:sp>
      <p:grpSp>
        <p:nvGrpSpPr>
          <p:cNvPr id="2" name="그룹 1">
            <a:extLst>
              <a:ext uri="{FF2B5EF4-FFF2-40B4-BE49-F238E27FC236}">
                <a16:creationId xmlns:a16="http://schemas.microsoft.com/office/drawing/2014/main" id="{F3E18761-6F4D-4A56-A95B-FE9E51163FF2}"/>
              </a:ext>
            </a:extLst>
          </p:cNvPr>
          <p:cNvGrpSpPr/>
          <p:nvPr/>
        </p:nvGrpSpPr>
        <p:grpSpPr>
          <a:xfrm>
            <a:off x="4153284" y="548680"/>
            <a:ext cx="4869883" cy="864096"/>
            <a:chOff x="4238823" y="1217861"/>
            <a:chExt cx="4869883" cy="864096"/>
          </a:xfrm>
        </p:grpSpPr>
        <p:sp>
          <p:nvSpPr>
            <p:cNvPr id="21" name="직각 삼각형 20"/>
            <p:cNvSpPr/>
            <p:nvPr/>
          </p:nvSpPr>
          <p:spPr>
            <a:xfrm rot="16200000">
              <a:off x="4238823" y="1217861"/>
              <a:ext cx="864096" cy="864096"/>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18" name="Text Box 5"/>
            <p:cNvSpPr txBox="1">
              <a:spLocks noChangeArrowheads="1"/>
            </p:cNvSpPr>
            <p:nvPr/>
          </p:nvSpPr>
          <p:spPr bwMode="auto">
            <a:xfrm>
              <a:off x="5256786" y="1579935"/>
              <a:ext cx="3851920" cy="369332"/>
            </a:xfrm>
            <a:prstGeom prst="rect">
              <a:avLst/>
            </a:prstGeom>
            <a:noFill/>
            <a:ln w="9525">
              <a:noFill/>
              <a:miter lim="800000"/>
              <a:headEnd/>
              <a:tailEnd/>
            </a:ln>
          </p:spPr>
          <p:txBody>
            <a:bodyPr wrap="square">
              <a:spAutoFit/>
            </a:bodyPr>
            <a:lstStyle/>
            <a:p>
              <a:pPr>
                <a:defRPr/>
              </a:pPr>
              <a:r>
                <a:rPr lang="en-US" altLang="ja-JP" b="1" dirty="0" err="1">
                  <a:solidFill>
                    <a:schemeClr val="accent6">
                      <a:lumMod val="75000"/>
                    </a:schemeClr>
                  </a:solidFill>
                  <a:latin typeface="BIZ UDP明朝 Medium" panose="02020500000000000000" pitchFamily="18" charset="-128"/>
                  <a:ea typeface="BIZ UDP明朝 Medium" panose="02020500000000000000" pitchFamily="18" charset="-128"/>
                </a:rPr>
                <a:t>IaC</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20" name="TextBox 13"/>
            <p:cNvSpPr txBox="1">
              <a:spLocks noChangeArrowheads="1"/>
            </p:cNvSpPr>
            <p:nvPr/>
          </p:nvSpPr>
          <p:spPr bwMode="auto">
            <a:xfrm>
              <a:off x="4589575" y="1526074"/>
              <a:ext cx="508473" cy="477054"/>
            </a:xfrm>
            <a:prstGeom prst="rect">
              <a:avLst/>
            </a:prstGeom>
            <a:noFill/>
            <a:ln w="9525">
              <a:noFill/>
              <a:miter lim="800000"/>
              <a:headEnd/>
              <a:tailEnd/>
            </a:ln>
          </p:spPr>
          <p:txBody>
            <a:bodyPr wrap="none">
              <a:spAutoFit/>
            </a:bodyPr>
            <a:lstStyle/>
            <a:p>
              <a:r>
                <a:rPr lang="en-US" altLang="ko-KR" sz="2500" b="1" dirty="0">
                  <a:solidFill>
                    <a:schemeClr val="bg1"/>
                  </a:solidFill>
                  <a:latin typeface="+mj-lt"/>
                  <a:ea typeface="맑은 고딕" pitchFamily="50" charset="-127"/>
                  <a:cs typeface="+mj-cs"/>
                </a:rPr>
                <a:t>01</a:t>
              </a:r>
              <a:endParaRPr lang="ko-KR" altLang="en-US" sz="2500" b="1" dirty="0">
                <a:solidFill>
                  <a:schemeClr val="bg1"/>
                </a:solidFill>
                <a:latin typeface="+mj-lt"/>
                <a:ea typeface="맑은 고딕" pitchFamily="50" charset="-127"/>
                <a:cs typeface="+mj-cs"/>
              </a:endParaRPr>
            </a:p>
          </p:txBody>
        </p:sp>
      </p:grpSp>
      <p:grpSp>
        <p:nvGrpSpPr>
          <p:cNvPr id="3" name="그룹 2">
            <a:extLst>
              <a:ext uri="{FF2B5EF4-FFF2-40B4-BE49-F238E27FC236}">
                <a16:creationId xmlns:a16="http://schemas.microsoft.com/office/drawing/2014/main" id="{28D86D72-E7AD-4CA2-BA44-25225DE74CDA}"/>
              </a:ext>
            </a:extLst>
          </p:cNvPr>
          <p:cNvGrpSpPr/>
          <p:nvPr/>
        </p:nvGrpSpPr>
        <p:grpSpPr>
          <a:xfrm>
            <a:off x="4153284" y="1639110"/>
            <a:ext cx="864096" cy="864096"/>
            <a:chOff x="4238823" y="2308291"/>
            <a:chExt cx="864096" cy="864096"/>
          </a:xfrm>
        </p:grpSpPr>
        <p:sp>
          <p:nvSpPr>
            <p:cNvPr id="30" name="직각 삼각형 29"/>
            <p:cNvSpPr/>
            <p:nvPr/>
          </p:nvSpPr>
          <p:spPr>
            <a:xfrm rot="16200000">
              <a:off x="4238823" y="2308291"/>
              <a:ext cx="864096" cy="864096"/>
            </a:xfrm>
            <a:prstGeom prst="rtTriangle">
              <a:avLst/>
            </a:prstGeom>
            <a:solidFill>
              <a:srgbClr val="D5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35" name="TextBox 13"/>
            <p:cNvSpPr txBox="1">
              <a:spLocks noChangeArrowheads="1"/>
            </p:cNvSpPr>
            <p:nvPr/>
          </p:nvSpPr>
          <p:spPr bwMode="auto">
            <a:xfrm>
              <a:off x="4589575" y="2630246"/>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02</a:t>
              </a:r>
              <a:endParaRPr lang="ko-KR" altLang="en-US" sz="2500" b="1" dirty="0">
                <a:solidFill>
                  <a:schemeClr val="bg1"/>
                </a:solidFill>
                <a:latin typeface="+mj-lt"/>
                <a:ea typeface="맑은 고딕" pitchFamily="50" charset="-127"/>
                <a:cs typeface="+mj-cs"/>
              </a:endParaRPr>
            </a:p>
          </p:txBody>
        </p:sp>
      </p:grpSp>
      <p:grpSp>
        <p:nvGrpSpPr>
          <p:cNvPr id="4" name="그룹 3">
            <a:extLst>
              <a:ext uri="{FF2B5EF4-FFF2-40B4-BE49-F238E27FC236}">
                <a16:creationId xmlns:a16="http://schemas.microsoft.com/office/drawing/2014/main" id="{A55DAF8F-E612-4233-AEC5-F612CD50E7CD}"/>
              </a:ext>
            </a:extLst>
          </p:cNvPr>
          <p:cNvGrpSpPr/>
          <p:nvPr/>
        </p:nvGrpSpPr>
        <p:grpSpPr>
          <a:xfrm>
            <a:off x="4153284" y="2729540"/>
            <a:ext cx="864096" cy="864096"/>
            <a:chOff x="4238823" y="3398721"/>
            <a:chExt cx="864096" cy="864096"/>
          </a:xfrm>
        </p:grpSpPr>
        <p:sp>
          <p:nvSpPr>
            <p:cNvPr id="28" name="직각 삼각형 27"/>
            <p:cNvSpPr/>
            <p:nvPr/>
          </p:nvSpPr>
          <p:spPr>
            <a:xfrm rot="16200000">
              <a:off x="4238823" y="3398721"/>
              <a:ext cx="864096" cy="864096"/>
            </a:xfrm>
            <a:prstGeom prst="rtTriangle">
              <a:avLst/>
            </a:prstGeom>
            <a:solidFill>
              <a:srgbClr val="F2A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40" name="TextBox 13"/>
            <p:cNvSpPr txBox="1">
              <a:spLocks noChangeArrowheads="1"/>
            </p:cNvSpPr>
            <p:nvPr/>
          </p:nvSpPr>
          <p:spPr bwMode="auto">
            <a:xfrm>
              <a:off x="4589575" y="3734418"/>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03</a:t>
              </a:r>
              <a:endParaRPr lang="ko-KR" altLang="en-US" sz="2500" b="1" dirty="0">
                <a:solidFill>
                  <a:schemeClr val="bg1"/>
                </a:solidFill>
                <a:latin typeface="+mj-lt"/>
                <a:ea typeface="맑은 고딕" pitchFamily="50" charset="-127"/>
                <a:cs typeface="+mj-cs"/>
              </a:endParaRPr>
            </a:p>
          </p:txBody>
        </p:sp>
      </p:grpSp>
      <p:grpSp>
        <p:nvGrpSpPr>
          <p:cNvPr id="5" name="그룹 4">
            <a:extLst>
              <a:ext uri="{FF2B5EF4-FFF2-40B4-BE49-F238E27FC236}">
                <a16:creationId xmlns:a16="http://schemas.microsoft.com/office/drawing/2014/main" id="{9A03F420-9491-4177-BECB-F1640F380D4C}"/>
              </a:ext>
            </a:extLst>
          </p:cNvPr>
          <p:cNvGrpSpPr/>
          <p:nvPr/>
        </p:nvGrpSpPr>
        <p:grpSpPr>
          <a:xfrm>
            <a:off x="4153284" y="3819970"/>
            <a:ext cx="864096" cy="864096"/>
            <a:chOff x="4238823" y="4489151"/>
            <a:chExt cx="864096" cy="864096"/>
          </a:xfrm>
        </p:grpSpPr>
        <p:sp>
          <p:nvSpPr>
            <p:cNvPr id="24" name="직각 삼각형 23"/>
            <p:cNvSpPr/>
            <p:nvPr/>
          </p:nvSpPr>
          <p:spPr>
            <a:xfrm rot="16200000">
              <a:off x="4238823" y="4489151"/>
              <a:ext cx="864096" cy="864096"/>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45" name="TextBox 13"/>
            <p:cNvSpPr txBox="1">
              <a:spLocks noChangeArrowheads="1"/>
            </p:cNvSpPr>
            <p:nvPr/>
          </p:nvSpPr>
          <p:spPr bwMode="auto">
            <a:xfrm>
              <a:off x="4589575" y="4838590"/>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04</a:t>
              </a:r>
              <a:endParaRPr lang="ko-KR" altLang="en-US" sz="2500" b="1" dirty="0">
                <a:solidFill>
                  <a:schemeClr val="bg1"/>
                </a:solidFill>
                <a:latin typeface="+mj-lt"/>
                <a:ea typeface="맑은 고딕" pitchFamily="50" charset="-127"/>
                <a:cs typeface="+mj-cs"/>
              </a:endParaRPr>
            </a:p>
          </p:txBody>
        </p:sp>
      </p:grpSp>
      <p:grpSp>
        <p:nvGrpSpPr>
          <p:cNvPr id="6" name="그룹 5">
            <a:extLst>
              <a:ext uri="{FF2B5EF4-FFF2-40B4-BE49-F238E27FC236}">
                <a16:creationId xmlns:a16="http://schemas.microsoft.com/office/drawing/2014/main" id="{D1DBE470-BFFD-4DB0-B7FA-93F737876573}"/>
              </a:ext>
            </a:extLst>
          </p:cNvPr>
          <p:cNvGrpSpPr/>
          <p:nvPr/>
        </p:nvGrpSpPr>
        <p:grpSpPr>
          <a:xfrm>
            <a:off x="4153284" y="4910401"/>
            <a:ext cx="864096" cy="864096"/>
            <a:chOff x="4238823" y="5579582"/>
            <a:chExt cx="864096" cy="864096"/>
          </a:xfrm>
        </p:grpSpPr>
        <p:sp>
          <p:nvSpPr>
            <p:cNvPr id="26" name="직각 삼각형 25"/>
            <p:cNvSpPr/>
            <p:nvPr/>
          </p:nvSpPr>
          <p:spPr>
            <a:xfrm rot="16200000">
              <a:off x="4238823" y="5579582"/>
              <a:ext cx="864096" cy="864096"/>
            </a:xfrm>
            <a:prstGeom prst="rtTriangle">
              <a:avLst/>
            </a:prstGeom>
            <a:solidFill>
              <a:srgbClr val="D5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51" name="TextBox 13"/>
            <p:cNvSpPr txBox="1">
              <a:spLocks noChangeArrowheads="1"/>
            </p:cNvSpPr>
            <p:nvPr/>
          </p:nvSpPr>
          <p:spPr bwMode="auto">
            <a:xfrm>
              <a:off x="4589575" y="5887606"/>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05</a:t>
              </a:r>
              <a:endParaRPr lang="ko-KR" altLang="en-US" sz="2500" b="1" dirty="0">
                <a:solidFill>
                  <a:schemeClr val="bg1"/>
                </a:solidFill>
                <a:latin typeface="+mj-lt"/>
                <a:ea typeface="맑은 고딕" pitchFamily="50" charset="-127"/>
                <a:cs typeface="+mj-cs"/>
              </a:endParaRPr>
            </a:p>
          </p:txBody>
        </p:sp>
      </p:grpSp>
      <p:sp>
        <p:nvSpPr>
          <p:cNvPr id="7" name="Text Box 5">
            <a:extLst>
              <a:ext uri="{FF2B5EF4-FFF2-40B4-BE49-F238E27FC236}">
                <a16:creationId xmlns:a16="http://schemas.microsoft.com/office/drawing/2014/main" id="{868586D0-495E-0042-21C8-6D9C53F32F5A}"/>
              </a:ext>
            </a:extLst>
          </p:cNvPr>
          <p:cNvSpPr txBox="1">
            <a:spLocks noChangeArrowheads="1"/>
          </p:cNvSpPr>
          <p:nvPr/>
        </p:nvSpPr>
        <p:spPr bwMode="auto">
          <a:xfrm>
            <a:off x="5171247" y="2014926"/>
            <a:ext cx="3851920" cy="369332"/>
          </a:xfrm>
          <a:prstGeom prst="rect">
            <a:avLst/>
          </a:prstGeom>
          <a:noFill/>
          <a:ln w="9525">
            <a:noFill/>
            <a:miter lim="800000"/>
            <a:headEnd/>
            <a:tailEnd/>
          </a:ln>
        </p:spPr>
        <p:txBody>
          <a:bodyPr wrap="square">
            <a:spAutoFit/>
          </a:bodyPr>
          <a:lstStyle/>
          <a:p>
            <a:pPr>
              <a:defRPr/>
            </a:pPr>
            <a:r>
              <a:rPr lang="en-US" altLang="ja-JP" sz="1800" b="1" dirty="0">
                <a:solidFill>
                  <a:schemeClr val="accent6">
                    <a:lumMod val="75000"/>
                  </a:schemeClr>
                </a:solidFill>
                <a:latin typeface="BIZ UDP明朝 Medium" panose="02020500000000000000" pitchFamily="18" charset="-128"/>
                <a:ea typeface="BIZ UDP明朝 Medium" panose="02020500000000000000" pitchFamily="18" charset="-128"/>
              </a:rPr>
              <a:t>terraform </a:t>
            </a:r>
            <a:r>
              <a:rPr lang="en-US" altLang="ja-JP" sz="1800" b="1" dirty="0" err="1">
                <a:solidFill>
                  <a:schemeClr val="accent6">
                    <a:lumMod val="75000"/>
                  </a:schemeClr>
                </a:solidFill>
                <a:latin typeface="BIZ UDP明朝 Medium" panose="02020500000000000000" pitchFamily="18" charset="-128"/>
                <a:ea typeface="BIZ UDP明朝 Medium" panose="02020500000000000000" pitchFamily="18" charset="-128"/>
              </a:rPr>
              <a:t>init</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8" name="Text Box 5">
            <a:extLst>
              <a:ext uri="{FF2B5EF4-FFF2-40B4-BE49-F238E27FC236}">
                <a16:creationId xmlns:a16="http://schemas.microsoft.com/office/drawing/2014/main" id="{1ACDCEDB-3A9A-B841-DD5E-AF772017E75B}"/>
              </a:ext>
            </a:extLst>
          </p:cNvPr>
          <p:cNvSpPr txBox="1">
            <a:spLocks noChangeArrowheads="1"/>
          </p:cNvSpPr>
          <p:nvPr/>
        </p:nvSpPr>
        <p:spPr bwMode="auto">
          <a:xfrm>
            <a:off x="5171247" y="3119098"/>
            <a:ext cx="3851920" cy="369332"/>
          </a:xfrm>
          <a:prstGeom prst="rect">
            <a:avLst/>
          </a:prstGeom>
          <a:noFill/>
          <a:ln w="9525">
            <a:noFill/>
            <a:miter lim="800000"/>
            <a:headEnd/>
            <a:tailEnd/>
          </a:ln>
        </p:spPr>
        <p:txBody>
          <a:bodyPr wrap="square">
            <a:spAutoFit/>
          </a:bodyPr>
          <a:lstStyle/>
          <a:p>
            <a:pPr>
              <a:defRPr/>
            </a:pPr>
            <a:r>
              <a:rPr lang="ja-JP" altLang="en-US" sz="1800" b="1" dirty="0">
                <a:solidFill>
                  <a:schemeClr val="accent6">
                    <a:lumMod val="75000"/>
                  </a:schemeClr>
                </a:solidFill>
                <a:latin typeface="BIZ UDP明朝 Medium" panose="02020500000000000000" pitchFamily="18" charset="-128"/>
                <a:ea typeface="BIZ UDP明朝 Medium" panose="02020500000000000000" pitchFamily="18" charset="-128"/>
              </a:rPr>
              <a:t>ファイル構成</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10" name="Text Box 5">
            <a:extLst>
              <a:ext uri="{FF2B5EF4-FFF2-40B4-BE49-F238E27FC236}">
                <a16:creationId xmlns:a16="http://schemas.microsoft.com/office/drawing/2014/main" id="{A69571F4-BBF9-1D5E-AB90-6345D5ACAD32}"/>
              </a:ext>
            </a:extLst>
          </p:cNvPr>
          <p:cNvSpPr txBox="1">
            <a:spLocks noChangeArrowheads="1"/>
          </p:cNvSpPr>
          <p:nvPr/>
        </p:nvSpPr>
        <p:spPr bwMode="auto">
          <a:xfrm>
            <a:off x="5165162" y="4187731"/>
            <a:ext cx="3502775" cy="369332"/>
          </a:xfrm>
          <a:prstGeom prst="rect">
            <a:avLst/>
          </a:prstGeom>
          <a:noFill/>
          <a:ln w="9525">
            <a:noFill/>
            <a:miter lim="800000"/>
            <a:headEnd/>
            <a:tailEnd/>
          </a:ln>
        </p:spPr>
        <p:txBody>
          <a:bodyPr wrap="square">
            <a:spAutoFit/>
          </a:bodyPr>
          <a:lstStyle/>
          <a:p>
            <a:pPr>
              <a:defRPr/>
            </a:pPr>
            <a:r>
              <a:rPr lang="en-US" altLang="ja-JP" sz="1800" b="1" dirty="0">
                <a:solidFill>
                  <a:schemeClr val="accent6">
                    <a:lumMod val="75000"/>
                  </a:schemeClr>
                </a:solidFill>
                <a:latin typeface="BIZ UDP明朝 Medium" panose="02020500000000000000" pitchFamily="18" charset="-128"/>
                <a:ea typeface="BIZ UDP明朝 Medium" panose="02020500000000000000" pitchFamily="18" charset="-128"/>
              </a:rPr>
              <a:t>terraform plan</a:t>
            </a:r>
            <a:endParaRPr lang="en-US" altLang="ko-KR" sz="1800"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12" name="Text Box 5">
            <a:extLst>
              <a:ext uri="{FF2B5EF4-FFF2-40B4-BE49-F238E27FC236}">
                <a16:creationId xmlns:a16="http://schemas.microsoft.com/office/drawing/2014/main" id="{447B83FD-7886-15F1-19BE-29E3263FE945}"/>
              </a:ext>
            </a:extLst>
          </p:cNvPr>
          <p:cNvSpPr txBox="1">
            <a:spLocks noChangeArrowheads="1"/>
          </p:cNvSpPr>
          <p:nvPr/>
        </p:nvSpPr>
        <p:spPr bwMode="auto">
          <a:xfrm>
            <a:off x="5165162" y="5274133"/>
            <a:ext cx="3972753" cy="369332"/>
          </a:xfrm>
          <a:prstGeom prst="rect">
            <a:avLst/>
          </a:prstGeom>
          <a:noFill/>
          <a:ln w="9525">
            <a:noFill/>
            <a:miter lim="800000"/>
            <a:headEnd/>
            <a:tailEnd/>
          </a:ln>
        </p:spPr>
        <p:txBody>
          <a:bodyPr wrap="square">
            <a:spAutoFit/>
          </a:bodyPr>
          <a:lstStyle/>
          <a:p>
            <a:pPr>
              <a:defRPr/>
            </a:pPr>
            <a:r>
              <a:rPr lang="en-US" altLang="ja-JP" sz="1800" b="1" dirty="0">
                <a:solidFill>
                  <a:schemeClr val="accent6">
                    <a:lumMod val="75000"/>
                  </a:schemeClr>
                </a:solidFill>
                <a:latin typeface="BIZ UDP明朝 Medium" panose="02020500000000000000" pitchFamily="18" charset="-128"/>
                <a:ea typeface="BIZ UDP明朝 Medium" panose="02020500000000000000" pitchFamily="18" charset="-128"/>
              </a:rPr>
              <a:t>terraform apply</a:t>
            </a:r>
            <a:endParaRPr lang="en-US" altLang="ko-KR" sz="1800" b="1" dirty="0">
              <a:solidFill>
                <a:schemeClr val="accent6">
                  <a:lumMod val="75000"/>
                </a:schemeClr>
              </a:solidFill>
              <a:latin typeface="ＭＳ Ｐ明朝" panose="02020600040205080304" pitchFamily="18" charset="-128"/>
              <a:ea typeface="ＭＳ Ｐ明朝" panose="02020600040205080304" pitchFamily="18" charset="-128"/>
            </a:endParaRPr>
          </a:p>
        </p:txBody>
      </p:sp>
      <p:sp>
        <p:nvSpPr>
          <p:cNvPr id="16" name="Text Box 5">
            <a:extLst>
              <a:ext uri="{FF2B5EF4-FFF2-40B4-BE49-F238E27FC236}">
                <a16:creationId xmlns:a16="http://schemas.microsoft.com/office/drawing/2014/main" id="{6494AC06-B42F-33DA-6522-B8FB9C5EDEED}"/>
              </a:ext>
            </a:extLst>
          </p:cNvPr>
          <p:cNvSpPr txBox="1">
            <a:spLocks noChangeArrowheads="1"/>
          </p:cNvSpPr>
          <p:nvPr/>
        </p:nvSpPr>
        <p:spPr bwMode="auto">
          <a:xfrm>
            <a:off x="5165162" y="6360536"/>
            <a:ext cx="3851920" cy="369332"/>
          </a:xfrm>
          <a:prstGeom prst="rect">
            <a:avLst/>
          </a:prstGeom>
          <a:noFill/>
          <a:ln w="9525">
            <a:noFill/>
            <a:miter lim="800000"/>
            <a:headEnd/>
            <a:tailEnd/>
          </a:ln>
        </p:spPr>
        <p:txBody>
          <a:bodyPr wrap="square">
            <a:spAutoFit/>
          </a:bodyPr>
          <a:lstStyle/>
          <a:p>
            <a:r>
              <a:rPr lang="en-US" altLang="ja-JP" sz="1800" b="1" dirty="0">
                <a:solidFill>
                  <a:schemeClr val="accent6">
                    <a:lumMod val="75000"/>
                  </a:schemeClr>
                </a:solidFill>
                <a:latin typeface="BIZ UDP明朝 Medium" panose="02020500000000000000" pitchFamily="18" charset="-128"/>
                <a:ea typeface="BIZ UDP明朝 Medium" panose="02020500000000000000" pitchFamily="18" charset="-128"/>
              </a:rPr>
              <a:t>terraform destroy</a:t>
            </a:r>
            <a:endParaRPr lang="ja-JP" altLang="en-US" sz="1800" b="1" dirty="0">
              <a:solidFill>
                <a:schemeClr val="accent6">
                  <a:lumMod val="75000"/>
                </a:schemeClr>
              </a:solidFill>
              <a:effectLst/>
              <a:latin typeface="BIZ UDP明朝 Medium" panose="02020500000000000000" pitchFamily="18" charset="-128"/>
              <a:ea typeface="BIZ UDP明朝 Medium" panose="02020500000000000000" pitchFamily="18" charset="-128"/>
            </a:endParaRPr>
          </a:p>
        </p:txBody>
      </p:sp>
      <p:grpSp>
        <p:nvGrpSpPr>
          <p:cNvPr id="17" name="그룹 3">
            <a:extLst>
              <a:ext uri="{FF2B5EF4-FFF2-40B4-BE49-F238E27FC236}">
                <a16:creationId xmlns:a16="http://schemas.microsoft.com/office/drawing/2014/main" id="{B0FD30C0-9718-FE51-0480-A8AA07EA80FC}"/>
              </a:ext>
            </a:extLst>
          </p:cNvPr>
          <p:cNvGrpSpPr/>
          <p:nvPr/>
        </p:nvGrpSpPr>
        <p:grpSpPr>
          <a:xfrm>
            <a:off x="4153284" y="6000831"/>
            <a:ext cx="864096" cy="864096"/>
            <a:chOff x="4238823" y="3398721"/>
            <a:chExt cx="864096" cy="864096"/>
          </a:xfrm>
        </p:grpSpPr>
        <p:sp>
          <p:nvSpPr>
            <p:cNvPr id="22" name="직각 삼각형 27">
              <a:extLst>
                <a:ext uri="{FF2B5EF4-FFF2-40B4-BE49-F238E27FC236}">
                  <a16:creationId xmlns:a16="http://schemas.microsoft.com/office/drawing/2014/main" id="{C7DB802D-7F8C-0A59-91B5-61BCEB0EE112}"/>
                </a:ext>
              </a:extLst>
            </p:cNvPr>
            <p:cNvSpPr/>
            <p:nvPr/>
          </p:nvSpPr>
          <p:spPr>
            <a:xfrm rot="16200000">
              <a:off x="4238823" y="3398721"/>
              <a:ext cx="864096" cy="864096"/>
            </a:xfrm>
            <a:prstGeom prst="rtTriangle">
              <a:avLst/>
            </a:prstGeom>
            <a:solidFill>
              <a:srgbClr val="F2A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23" name="TextBox 13">
              <a:extLst>
                <a:ext uri="{FF2B5EF4-FFF2-40B4-BE49-F238E27FC236}">
                  <a16:creationId xmlns:a16="http://schemas.microsoft.com/office/drawing/2014/main" id="{9DA07D66-0103-FFB2-4785-A9885F877AB8}"/>
                </a:ext>
              </a:extLst>
            </p:cNvPr>
            <p:cNvSpPr txBox="1">
              <a:spLocks noChangeArrowheads="1"/>
            </p:cNvSpPr>
            <p:nvPr/>
          </p:nvSpPr>
          <p:spPr bwMode="auto">
            <a:xfrm>
              <a:off x="4589575" y="3734418"/>
              <a:ext cx="508473" cy="477054"/>
            </a:xfrm>
            <a:prstGeom prst="rect">
              <a:avLst/>
            </a:prstGeom>
          </p:spPr>
          <p:txBody>
            <a:bodyPr wrap="none">
              <a:spAutoFit/>
            </a:bodyPr>
            <a:lstStyle/>
            <a:p>
              <a:r>
                <a:rPr lang="en-US" altLang="ja-JP" sz="2500" b="1" dirty="0">
                  <a:solidFill>
                    <a:schemeClr val="bg1"/>
                  </a:solidFill>
                  <a:latin typeface="+mj-lt"/>
                  <a:ea typeface="맑은 고딕" pitchFamily="50" charset="-127"/>
                  <a:cs typeface="+mj-cs"/>
                </a:rPr>
                <a:t>06</a:t>
              </a:r>
              <a:endParaRPr lang="ko-KR" altLang="en-US" sz="2500" b="1" dirty="0">
                <a:solidFill>
                  <a:schemeClr val="bg1"/>
                </a:solidFill>
                <a:latin typeface="+mj-lt"/>
                <a:ea typeface="맑은 고딕" pitchFamily="50" charset="-127"/>
                <a:cs typeface="+mj-c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3563888" y="3068960"/>
            <a:ext cx="5472654" cy="1368152"/>
          </a:xfrm>
        </p:spPr>
        <p:txBody>
          <a:bodyPr/>
          <a:lstStyle/>
          <a:p>
            <a:r>
              <a:rPr lang="en-US" altLang="ko-KR" dirty="0"/>
              <a:t>THANK YOU</a:t>
            </a:r>
            <a:endParaRPr lang="ko-KR"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251520" y="3140968"/>
            <a:ext cx="2304256" cy="553998"/>
          </a:xfrm>
          <a:prstGeom prst="rect">
            <a:avLst/>
          </a:prstGeom>
        </p:spPr>
        <p:txBody>
          <a:bodyPr wrap="square" rtlCol="0">
            <a:spAutoFit/>
          </a:bodyPr>
          <a:lstStyle/>
          <a:p>
            <a:pPr algn="ctr" fontAlgn="base">
              <a:spcBef>
                <a:spcPct val="0"/>
              </a:spcBef>
              <a:spcAft>
                <a:spcPct val="0"/>
              </a:spcAft>
              <a:buClr>
                <a:schemeClr val="hlink"/>
              </a:buClr>
            </a:pPr>
            <a:r>
              <a:rPr lang="en-US" altLang="ko-KR" sz="3000" b="1" dirty="0">
                <a:solidFill>
                  <a:schemeClr val="accent6"/>
                </a:solidFill>
                <a:latin typeface="+mj-lt"/>
                <a:ea typeface="맑은 고딕" pitchFamily="50" charset="-127"/>
                <a:cs typeface="+mj-cs"/>
              </a:rPr>
              <a:t>CONTENTS</a:t>
            </a:r>
            <a:endParaRPr lang="ko-KR" altLang="en-US" sz="3000" b="1" dirty="0">
              <a:solidFill>
                <a:schemeClr val="accent6"/>
              </a:solidFill>
              <a:latin typeface="+mj-lt"/>
              <a:ea typeface="맑은 고딕" pitchFamily="50" charset="-127"/>
              <a:cs typeface="+mj-cs"/>
            </a:endParaRPr>
          </a:p>
        </p:txBody>
      </p:sp>
      <p:grpSp>
        <p:nvGrpSpPr>
          <p:cNvPr id="2" name="그룹 1">
            <a:extLst>
              <a:ext uri="{FF2B5EF4-FFF2-40B4-BE49-F238E27FC236}">
                <a16:creationId xmlns:a16="http://schemas.microsoft.com/office/drawing/2014/main" id="{F3E18761-6F4D-4A56-A95B-FE9E51163FF2}"/>
              </a:ext>
            </a:extLst>
          </p:cNvPr>
          <p:cNvGrpSpPr/>
          <p:nvPr/>
        </p:nvGrpSpPr>
        <p:grpSpPr>
          <a:xfrm>
            <a:off x="4153284" y="1196752"/>
            <a:ext cx="4869883" cy="864096"/>
            <a:chOff x="4238823" y="1217861"/>
            <a:chExt cx="4869883" cy="864096"/>
          </a:xfrm>
        </p:grpSpPr>
        <p:sp>
          <p:nvSpPr>
            <p:cNvPr id="21" name="직각 삼각형 20"/>
            <p:cNvSpPr/>
            <p:nvPr/>
          </p:nvSpPr>
          <p:spPr>
            <a:xfrm rot="16200000">
              <a:off x="4238823" y="1217861"/>
              <a:ext cx="864096" cy="864096"/>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18" name="Text Box 5"/>
            <p:cNvSpPr txBox="1">
              <a:spLocks noChangeArrowheads="1"/>
            </p:cNvSpPr>
            <p:nvPr/>
          </p:nvSpPr>
          <p:spPr bwMode="auto">
            <a:xfrm>
              <a:off x="5256786" y="1579935"/>
              <a:ext cx="3851920" cy="369332"/>
            </a:xfrm>
            <a:prstGeom prst="rect">
              <a:avLst/>
            </a:prstGeom>
            <a:noFill/>
            <a:ln w="9525">
              <a:noFill/>
              <a:miter lim="800000"/>
              <a:headEnd/>
              <a:tailEnd/>
            </a:ln>
          </p:spPr>
          <p:txBody>
            <a:bodyPr wrap="square">
              <a:spAutoFit/>
            </a:bodyPr>
            <a:lstStyle/>
            <a:p>
              <a:pPr>
                <a:defRPr/>
              </a:pPr>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リソース参照</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20" name="TextBox 13"/>
            <p:cNvSpPr txBox="1">
              <a:spLocks noChangeArrowheads="1"/>
            </p:cNvSpPr>
            <p:nvPr/>
          </p:nvSpPr>
          <p:spPr bwMode="auto">
            <a:xfrm>
              <a:off x="4589575" y="1526074"/>
              <a:ext cx="508473" cy="477054"/>
            </a:xfrm>
            <a:prstGeom prst="rect">
              <a:avLst/>
            </a:prstGeom>
            <a:noFill/>
            <a:ln w="9525">
              <a:noFill/>
              <a:miter lim="800000"/>
              <a:headEnd/>
              <a:tailEnd/>
            </a:ln>
          </p:spPr>
          <p:txBody>
            <a:bodyPr wrap="none">
              <a:spAutoFit/>
            </a:bodyPr>
            <a:lstStyle/>
            <a:p>
              <a:r>
                <a:rPr lang="en-US" altLang="ko-KR" sz="2500" b="1" dirty="0">
                  <a:solidFill>
                    <a:schemeClr val="bg1"/>
                  </a:solidFill>
                  <a:latin typeface="+mj-lt"/>
                  <a:ea typeface="맑은 고딕" pitchFamily="50" charset="-127"/>
                  <a:cs typeface="+mj-cs"/>
                </a:rPr>
                <a:t>07</a:t>
              </a:r>
              <a:endParaRPr lang="ko-KR" altLang="en-US" sz="2500" b="1" dirty="0">
                <a:solidFill>
                  <a:schemeClr val="bg1"/>
                </a:solidFill>
                <a:latin typeface="+mj-lt"/>
                <a:ea typeface="맑은 고딕" pitchFamily="50" charset="-127"/>
                <a:cs typeface="+mj-cs"/>
              </a:endParaRPr>
            </a:p>
          </p:txBody>
        </p:sp>
      </p:grpSp>
      <p:grpSp>
        <p:nvGrpSpPr>
          <p:cNvPr id="3" name="그룹 2">
            <a:extLst>
              <a:ext uri="{FF2B5EF4-FFF2-40B4-BE49-F238E27FC236}">
                <a16:creationId xmlns:a16="http://schemas.microsoft.com/office/drawing/2014/main" id="{28D86D72-E7AD-4CA2-BA44-25225DE74CDA}"/>
              </a:ext>
            </a:extLst>
          </p:cNvPr>
          <p:cNvGrpSpPr/>
          <p:nvPr/>
        </p:nvGrpSpPr>
        <p:grpSpPr>
          <a:xfrm>
            <a:off x="4153284" y="2287182"/>
            <a:ext cx="864096" cy="864096"/>
            <a:chOff x="4238823" y="2308291"/>
            <a:chExt cx="864096" cy="864096"/>
          </a:xfrm>
        </p:grpSpPr>
        <p:sp>
          <p:nvSpPr>
            <p:cNvPr id="30" name="직각 삼각형 29"/>
            <p:cNvSpPr/>
            <p:nvPr/>
          </p:nvSpPr>
          <p:spPr>
            <a:xfrm rot="16200000">
              <a:off x="4238823" y="2308291"/>
              <a:ext cx="864096" cy="864096"/>
            </a:xfrm>
            <a:prstGeom prst="rtTriangle">
              <a:avLst/>
            </a:prstGeom>
            <a:solidFill>
              <a:srgbClr val="D5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35" name="TextBox 13"/>
            <p:cNvSpPr txBox="1">
              <a:spLocks noChangeArrowheads="1"/>
            </p:cNvSpPr>
            <p:nvPr/>
          </p:nvSpPr>
          <p:spPr bwMode="auto">
            <a:xfrm>
              <a:off x="4589575" y="2630246"/>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08</a:t>
              </a:r>
              <a:endParaRPr lang="ko-KR" altLang="en-US" sz="2500" b="1" dirty="0">
                <a:solidFill>
                  <a:schemeClr val="bg1"/>
                </a:solidFill>
                <a:latin typeface="+mj-lt"/>
                <a:ea typeface="맑은 고딕" pitchFamily="50" charset="-127"/>
                <a:cs typeface="+mj-cs"/>
              </a:endParaRPr>
            </a:p>
          </p:txBody>
        </p:sp>
      </p:grpSp>
      <p:grpSp>
        <p:nvGrpSpPr>
          <p:cNvPr id="4" name="그룹 3">
            <a:extLst>
              <a:ext uri="{FF2B5EF4-FFF2-40B4-BE49-F238E27FC236}">
                <a16:creationId xmlns:a16="http://schemas.microsoft.com/office/drawing/2014/main" id="{A55DAF8F-E612-4233-AEC5-F612CD50E7CD}"/>
              </a:ext>
            </a:extLst>
          </p:cNvPr>
          <p:cNvGrpSpPr/>
          <p:nvPr/>
        </p:nvGrpSpPr>
        <p:grpSpPr>
          <a:xfrm>
            <a:off x="4153284" y="3377612"/>
            <a:ext cx="864096" cy="864096"/>
            <a:chOff x="4238823" y="3398721"/>
            <a:chExt cx="864096" cy="864096"/>
          </a:xfrm>
        </p:grpSpPr>
        <p:sp>
          <p:nvSpPr>
            <p:cNvPr id="28" name="직각 삼각형 27"/>
            <p:cNvSpPr/>
            <p:nvPr/>
          </p:nvSpPr>
          <p:spPr>
            <a:xfrm rot="16200000">
              <a:off x="4238823" y="3398721"/>
              <a:ext cx="864096" cy="864096"/>
            </a:xfrm>
            <a:prstGeom prst="rtTriangle">
              <a:avLst/>
            </a:prstGeom>
            <a:solidFill>
              <a:srgbClr val="F2A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40" name="TextBox 13"/>
            <p:cNvSpPr txBox="1">
              <a:spLocks noChangeArrowheads="1"/>
            </p:cNvSpPr>
            <p:nvPr/>
          </p:nvSpPr>
          <p:spPr bwMode="auto">
            <a:xfrm>
              <a:off x="4589575" y="3734418"/>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09</a:t>
              </a:r>
              <a:endParaRPr lang="ko-KR" altLang="en-US" sz="2500" b="1" dirty="0">
                <a:solidFill>
                  <a:schemeClr val="bg1"/>
                </a:solidFill>
                <a:latin typeface="+mj-lt"/>
                <a:ea typeface="맑은 고딕" pitchFamily="50" charset="-127"/>
                <a:cs typeface="+mj-cs"/>
              </a:endParaRPr>
            </a:p>
          </p:txBody>
        </p:sp>
      </p:grpSp>
      <p:grpSp>
        <p:nvGrpSpPr>
          <p:cNvPr id="5" name="그룹 4">
            <a:extLst>
              <a:ext uri="{FF2B5EF4-FFF2-40B4-BE49-F238E27FC236}">
                <a16:creationId xmlns:a16="http://schemas.microsoft.com/office/drawing/2014/main" id="{9A03F420-9491-4177-BECB-F1640F380D4C}"/>
              </a:ext>
            </a:extLst>
          </p:cNvPr>
          <p:cNvGrpSpPr/>
          <p:nvPr/>
        </p:nvGrpSpPr>
        <p:grpSpPr>
          <a:xfrm>
            <a:off x="4153284" y="4468042"/>
            <a:ext cx="864096" cy="864096"/>
            <a:chOff x="4238823" y="4489151"/>
            <a:chExt cx="864096" cy="864096"/>
          </a:xfrm>
        </p:grpSpPr>
        <p:sp>
          <p:nvSpPr>
            <p:cNvPr id="24" name="직각 삼각형 23"/>
            <p:cNvSpPr/>
            <p:nvPr/>
          </p:nvSpPr>
          <p:spPr>
            <a:xfrm rot="16200000">
              <a:off x="4238823" y="4489151"/>
              <a:ext cx="864096" cy="864096"/>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45" name="TextBox 13"/>
            <p:cNvSpPr txBox="1">
              <a:spLocks noChangeArrowheads="1"/>
            </p:cNvSpPr>
            <p:nvPr/>
          </p:nvSpPr>
          <p:spPr bwMode="auto">
            <a:xfrm>
              <a:off x="4589575" y="4838590"/>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10</a:t>
              </a:r>
              <a:endParaRPr lang="ko-KR" altLang="en-US" sz="2500" b="1" dirty="0">
                <a:solidFill>
                  <a:schemeClr val="bg1"/>
                </a:solidFill>
                <a:latin typeface="+mj-lt"/>
                <a:ea typeface="맑은 고딕" pitchFamily="50" charset="-127"/>
                <a:cs typeface="+mj-cs"/>
              </a:endParaRPr>
            </a:p>
          </p:txBody>
        </p:sp>
      </p:grpSp>
      <p:grpSp>
        <p:nvGrpSpPr>
          <p:cNvPr id="6" name="그룹 5">
            <a:extLst>
              <a:ext uri="{FF2B5EF4-FFF2-40B4-BE49-F238E27FC236}">
                <a16:creationId xmlns:a16="http://schemas.microsoft.com/office/drawing/2014/main" id="{D1DBE470-BFFD-4DB0-B7FA-93F737876573}"/>
              </a:ext>
            </a:extLst>
          </p:cNvPr>
          <p:cNvGrpSpPr/>
          <p:nvPr/>
        </p:nvGrpSpPr>
        <p:grpSpPr>
          <a:xfrm>
            <a:off x="4153284" y="5558473"/>
            <a:ext cx="864096" cy="864096"/>
            <a:chOff x="4238823" y="5579582"/>
            <a:chExt cx="864096" cy="864096"/>
          </a:xfrm>
        </p:grpSpPr>
        <p:sp>
          <p:nvSpPr>
            <p:cNvPr id="26" name="직각 삼각형 25"/>
            <p:cNvSpPr/>
            <p:nvPr/>
          </p:nvSpPr>
          <p:spPr>
            <a:xfrm rot="16200000">
              <a:off x="4238823" y="5579582"/>
              <a:ext cx="864096" cy="864096"/>
            </a:xfrm>
            <a:prstGeom prst="rtTriangle">
              <a:avLst/>
            </a:prstGeom>
            <a:solidFill>
              <a:srgbClr val="D5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51" name="TextBox 13"/>
            <p:cNvSpPr txBox="1">
              <a:spLocks noChangeArrowheads="1"/>
            </p:cNvSpPr>
            <p:nvPr/>
          </p:nvSpPr>
          <p:spPr bwMode="auto">
            <a:xfrm>
              <a:off x="4589575" y="5887606"/>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11</a:t>
              </a:r>
              <a:endParaRPr lang="ko-KR" altLang="en-US" sz="2500" b="1" dirty="0">
                <a:solidFill>
                  <a:schemeClr val="bg1"/>
                </a:solidFill>
                <a:latin typeface="+mj-lt"/>
                <a:ea typeface="맑은 고딕" pitchFamily="50" charset="-127"/>
                <a:cs typeface="+mj-cs"/>
              </a:endParaRPr>
            </a:p>
          </p:txBody>
        </p:sp>
      </p:grpSp>
      <p:sp>
        <p:nvSpPr>
          <p:cNvPr id="7" name="Text Box 5">
            <a:extLst>
              <a:ext uri="{FF2B5EF4-FFF2-40B4-BE49-F238E27FC236}">
                <a16:creationId xmlns:a16="http://schemas.microsoft.com/office/drawing/2014/main" id="{868586D0-495E-0042-21C8-6D9C53F32F5A}"/>
              </a:ext>
            </a:extLst>
          </p:cNvPr>
          <p:cNvSpPr txBox="1">
            <a:spLocks noChangeArrowheads="1"/>
          </p:cNvSpPr>
          <p:nvPr/>
        </p:nvSpPr>
        <p:spPr bwMode="auto">
          <a:xfrm>
            <a:off x="5171247" y="2662998"/>
            <a:ext cx="3851920" cy="369332"/>
          </a:xfrm>
          <a:prstGeom prst="rect">
            <a:avLst/>
          </a:prstGeom>
          <a:noFill/>
          <a:ln w="9525">
            <a:noFill/>
            <a:miter lim="800000"/>
            <a:headEnd/>
            <a:tailEnd/>
          </a:ln>
        </p:spPr>
        <p:txBody>
          <a:bodyPr wrap="square">
            <a:spAutoFit/>
          </a:bodyPr>
          <a:lstStyle/>
          <a:p>
            <a:pPr>
              <a:defRPr/>
            </a:pPr>
            <a:r>
              <a:rPr lang="en-US" altLang="ja-JP" sz="1800" b="1" dirty="0">
                <a:solidFill>
                  <a:schemeClr val="accent6">
                    <a:lumMod val="75000"/>
                  </a:schemeClr>
                </a:solidFill>
                <a:latin typeface="BIZ UDP明朝 Medium" panose="02020500000000000000" pitchFamily="18" charset="-128"/>
                <a:ea typeface="BIZ UDP明朝 Medium" panose="02020500000000000000" pitchFamily="18" charset="-128"/>
              </a:rPr>
              <a:t>data</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8" name="Text Box 5">
            <a:extLst>
              <a:ext uri="{FF2B5EF4-FFF2-40B4-BE49-F238E27FC236}">
                <a16:creationId xmlns:a16="http://schemas.microsoft.com/office/drawing/2014/main" id="{1ACDCEDB-3A9A-B841-DD5E-AF772017E75B}"/>
              </a:ext>
            </a:extLst>
          </p:cNvPr>
          <p:cNvSpPr txBox="1">
            <a:spLocks noChangeArrowheads="1"/>
          </p:cNvSpPr>
          <p:nvPr/>
        </p:nvSpPr>
        <p:spPr bwMode="auto">
          <a:xfrm>
            <a:off x="5171247" y="3767170"/>
            <a:ext cx="3851920" cy="369332"/>
          </a:xfrm>
          <a:prstGeom prst="rect">
            <a:avLst/>
          </a:prstGeom>
          <a:noFill/>
          <a:ln w="9525">
            <a:noFill/>
            <a:miter lim="800000"/>
            <a:headEnd/>
            <a:tailEnd/>
          </a:ln>
        </p:spPr>
        <p:txBody>
          <a:bodyPr wrap="square">
            <a:spAutoFit/>
          </a:bodyPr>
          <a:lstStyle/>
          <a:p>
            <a:pPr>
              <a:defRPr/>
            </a:pPr>
            <a:r>
              <a:rPr lang="en-US" altLang="ja-JP" sz="1800" b="1" dirty="0">
                <a:solidFill>
                  <a:schemeClr val="accent6">
                    <a:lumMod val="75000"/>
                  </a:schemeClr>
                </a:solidFill>
                <a:latin typeface="BIZ UDP明朝 Medium" panose="02020500000000000000" pitchFamily="18" charset="-128"/>
                <a:ea typeface="BIZ UDP明朝 Medium" panose="02020500000000000000" pitchFamily="18" charset="-128"/>
              </a:rPr>
              <a:t>terraform</a:t>
            </a:r>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 </a:t>
            </a:r>
            <a:r>
              <a:rPr lang="en-US" altLang="ja-JP" b="1" dirty="0">
                <a:solidFill>
                  <a:schemeClr val="accent6">
                    <a:lumMod val="75000"/>
                  </a:schemeClr>
                </a:solidFill>
                <a:latin typeface="BIZ UDP明朝 Medium" panose="02020500000000000000" pitchFamily="18" charset="-128"/>
                <a:ea typeface="BIZ UDP明朝 Medium" panose="02020500000000000000" pitchFamily="18" charset="-128"/>
              </a:rPr>
              <a:t>import</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10" name="Text Box 5">
            <a:extLst>
              <a:ext uri="{FF2B5EF4-FFF2-40B4-BE49-F238E27FC236}">
                <a16:creationId xmlns:a16="http://schemas.microsoft.com/office/drawing/2014/main" id="{A69571F4-BBF9-1D5E-AB90-6345D5ACAD32}"/>
              </a:ext>
            </a:extLst>
          </p:cNvPr>
          <p:cNvSpPr txBox="1">
            <a:spLocks noChangeArrowheads="1"/>
          </p:cNvSpPr>
          <p:nvPr/>
        </p:nvSpPr>
        <p:spPr bwMode="auto">
          <a:xfrm>
            <a:off x="5165162" y="4871342"/>
            <a:ext cx="3502775" cy="369332"/>
          </a:xfrm>
          <a:prstGeom prst="rect">
            <a:avLst/>
          </a:prstGeom>
          <a:noFill/>
          <a:ln w="9525">
            <a:noFill/>
            <a:miter lim="800000"/>
            <a:headEnd/>
            <a:tailEnd/>
          </a:ln>
        </p:spPr>
        <p:txBody>
          <a:bodyPr wrap="square">
            <a:spAutoFit/>
          </a:bodyPr>
          <a:lstStyle/>
          <a:p>
            <a:pPr>
              <a:defRPr/>
            </a:pPr>
            <a:r>
              <a:rPr lang="en-US" altLang="ja-JP" sz="1800" b="1">
                <a:solidFill>
                  <a:schemeClr val="accent6">
                    <a:lumMod val="75000"/>
                  </a:schemeClr>
                </a:solidFill>
                <a:latin typeface="BIZ UDP明朝 Medium" panose="02020500000000000000" pitchFamily="18" charset="-128"/>
                <a:ea typeface="BIZ UDP明朝 Medium" panose="02020500000000000000" pitchFamily="18" charset="-128"/>
              </a:rPr>
              <a:t>terraform -target</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12" name="Text Box 5">
            <a:extLst>
              <a:ext uri="{FF2B5EF4-FFF2-40B4-BE49-F238E27FC236}">
                <a16:creationId xmlns:a16="http://schemas.microsoft.com/office/drawing/2014/main" id="{447B83FD-7886-15F1-19BE-29E3263FE945}"/>
              </a:ext>
            </a:extLst>
          </p:cNvPr>
          <p:cNvSpPr txBox="1">
            <a:spLocks noChangeArrowheads="1"/>
          </p:cNvSpPr>
          <p:nvPr/>
        </p:nvSpPr>
        <p:spPr bwMode="auto">
          <a:xfrm>
            <a:off x="5165162" y="5866497"/>
            <a:ext cx="3972753" cy="646331"/>
          </a:xfrm>
          <a:prstGeom prst="rect">
            <a:avLst/>
          </a:prstGeom>
          <a:noFill/>
          <a:ln w="9525">
            <a:noFill/>
            <a:miter lim="800000"/>
            <a:headEnd/>
            <a:tailEnd/>
          </a:ln>
        </p:spPr>
        <p:txBody>
          <a:bodyPr wrap="square">
            <a:spAutoFit/>
          </a:bodyPr>
          <a:lstStyle/>
          <a:p>
            <a:pPr>
              <a:defRPr/>
            </a:pPr>
            <a:r>
              <a:rPr lang="en-US" altLang="ja-JP" sz="1800" b="1" dirty="0">
                <a:solidFill>
                  <a:schemeClr val="accent6">
                    <a:lumMod val="75000"/>
                  </a:schemeClr>
                </a:solidFill>
                <a:latin typeface="BIZ UDP明朝 Medium" panose="02020500000000000000" pitchFamily="18" charset="-128"/>
                <a:ea typeface="BIZ UDP明朝 Medium" panose="02020500000000000000" pitchFamily="18" charset="-128"/>
              </a:rPr>
              <a:t>terraform </a:t>
            </a:r>
            <a:r>
              <a:rPr lang="en-US" altLang="ja-JP" sz="1800" b="1" dirty="0" err="1">
                <a:solidFill>
                  <a:schemeClr val="accent6">
                    <a:lumMod val="75000"/>
                  </a:schemeClr>
                </a:solidFill>
                <a:latin typeface="BIZ UDP明朝 Medium" panose="02020500000000000000" pitchFamily="18" charset="-128"/>
                <a:ea typeface="BIZ UDP明朝 Medium" panose="02020500000000000000" pitchFamily="18" charset="-128"/>
              </a:rPr>
              <a:t>fmt</a:t>
            </a:r>
            <a:endParaRPr lang="en-US" altLang="ko-KR" sz="1800" b="1" dirty="0">
              <a:solidFill>
                <a:schemeClr val="accent6">
                  <a:lumMod val="75000"/>
                </a:schemeClr>
              </a:solidFill>
              <a:latin typeface="BIZ UDP明朝 Medium" panose="02020500000000000000" pitchFamily="18" charset="-128"/>
              <a:ea typeface="BIZ UDP明朝 Medium" panose="02020500000000000000" pitchFamily="18" charset="-128"/>
            </a:endParaRPr>
          </a:p>
          <a:p>
            <a:pPr>
              <a:defRPr/>
            </a:pPr>
            <a:endParaRPr lang="en-US" altLang="ko-KR" sz="1800" b="1" dirty="0">
              <a:solidFill>
                <a:schemeClr val="accent6">
                  <a:lumMod val="75000"/>
                </a:schemeClr>
              </a:solidFill>
              <a:latin typeface="ＭＳ Ｐ明朝" panose="02020600040205080304" pitchFamily="18" charset="-128"/>
              <a:ea typeface="ＭＳ Ｐ明朝" panose="02020600040205080304" pitchFamily="18" charset="-128"/>
            </a:endParaRPr>
          </a:p>
        </p:txBody>
      </p:sp>
    </p:spTree>
    <p:extLst>
      <p:ext uri="{BB962C8B-B14F-4D97-AF65-F5344CB8AC3E}">
        <p14:creationId xmlns:p14="http://schemas.microsoft.com/office/powerpoint/2010/main" val="3060674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01 </a:t>
            </a:r>
            <a:r>
              <a:rPr lang="en-US" altLang="ja-JP" sz="1600" dirty="0" err="1">
                <a:latin typeface="BIZ UDP明朝 Medium" panose="02020500000000000000" pitchFamily="18" charset="-128"/>
                <a:ea typeface="BIZ UDP明朝 Medium" panose="02020500000000000000" pitchFamily="18" charset="-128"/>
              </a:rPr>
              <a:t>IaC</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err="1">
                <a:solidFill>
                  <a:schemeClr val="tx1"/>
                </a:solidFill>
                <a:latin typeface="BIZ UDP明朝 Medium" panose="02020500000000000000" pitchFamily="18" charset="-128"/>
                <a:ea typeface="BIZ UDP明朝 Medium" panose="02020500000000000000" pitchFamily="18" charset="-128"/>
              </a:rPr>
              <a:t>IaC</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F47381CD-8336-D22A-427D-9678F6B15B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3081040"/>
            <a:ext cx="8479919" cy="3776959"/>
          </a:xfrm>
          <a:prstGeom prst="rect">
            <a:avLst/>
          </a:prstGeom>
        </p:spPr>
      </p:pic>
      <p:sp>
        <p:nvSpPr>
          <p:cNvPr id="11" name="내용 개체 틀 5">
            <a:extLst>
              <a:ext uri="{FF2B5EF4-FFF2-40B4-BE49-F238E27FC236}">
                <a16:creationId xmlns:a16="http://schemas.microsoft.com/office/drawing/2014/main" id="{8D891AD5-0B39-3C95-CB7A-47A5516329EA}"/>
              </a:ext>
            </a:extLst>
          </p:cNvPr>
          <p:cNvSpPr>
            <a:spLocks noGrp="1"/>
          </p:cNvSpPr>
          <p:nvPr>
            <p:ph idx="1"/>
          </p:nvPr>
        </p:nvSpPr>
        <p:spPr>
          <a:xfrm>
            <a:off x="395536" y="1124744"/>
            <a:ext cx="8402525" cy="5733256"/>
          </a:xfrm>
          <a:noFill/>
        </p:spPr>
        <p:txBody>
          <a:bodyPr>
            <a:normAutofit/>
          </a:bodyPr>
          <a:lstStyle/>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1" i="0" dirty="0" err="1">
                <a:solidFill>
                  <a:srgbClr val="F6882E"/>
                </a:solidFill>
                <a:latin typeface="BIZ UDP明朝 Medium" panose="02020500000000000000" pitchFamily="18" charset="-128"/>
                <a:ea typeface="BIZ UDP明朝 Medium" panose="02020500000000000000" pitchFamily="18" charset="-128"/>
              </a:rPr>
              <a:t>IaC</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Infrastructure as Code</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ja-JP" altLang="en-US" i="0" dirty="0">
                <a:solidFill>
                  <a:schemeClr val="tx1"/>
                </a:solidFill>
                <a:latin typeface="BIZ UDP明朝 Medium" panose="02020500000000000000" pitchFamily="18" charset="-128"/>
                <a:ea typeface="BIZ UDP明朝 Medium" panose="02020500000000000000" pitchFamily="18" charset="-128"/>
              </a:rPr>
              <a:t>とは、</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サーバーなどのシステムインフラの構築、運用をコードを用いて行うこと</a:t>
            </a:r>
            <a:r>
              <a:rPr lang="ja-JP" altLang="en-US" i="0" dirty="0">
                <a:solidFill>
                  <a:schemeClr val="tx1"/>
                </a:solidFill>
                <a:latin typeface="BIZ UDP明朝 Medium" panose="02020500000000000000" pitchFamily="18" charset="-128"/>
                <a:ea typeface="BIZ UDP明朝 Medium" panose="02020500000000000000" pitchFamily="18" charset="-128"/>
              </a:rPr>
              <a:t>です。従来、</a:t>
            </a:r>
            <a:r>
              <a:rPr lang="en-US" altLang="ja-JP" i="0" dirty="0">
                <a:solidFill>
                  <a:schemeClr val="tx1"/>
                </a:solidFill>
                <a:latin typeface="BIZ UDP明朝 Medium" panose="02020500000000000000" pitchFamily="18" charset="-128"/>
                <a:ea typeface="BIZ UDP明朝 Medium" panose="02020500000000000000" pitchFamily="18" charset="-128"/>
              </a:rPr>
              <a:t>AWS</a:t>
            </a:r>
            <a:r>
              <a:rPr lang="ja-JP" altLang="en-US" i="0" dirty="0">
                <a:solidFill>
                  <a:schemeClr val="tx1"/>
                </a:solidFill>
                <a:latin typeface="BIZ UDP明朝 Medium" panose="02020500000000000000" pitchFamily="18" charset="-128"/>
                <a:ea typeface="BIZ UDP明朝 Medium" panose="02020500000000000000" pitchFamily="18" charset="-128"/>
              </a:rPr>
              <a:t>の構築、運用は</a:t>
            </a:r>
            <a:r>
              <a:rPr lang="en-US" altLang="ja-JP" i="0" dirty="0">
                <a:solidFill>
                  <a:schemeClr val="tx1"/>
                </a:solidFill>
                <a:latin typeface="BIZ UDP明朝 Medium" panose="02020500000000000000" pitchFamily="18" charset="-128"/>
                <a:ea typeface="BIZ UDP明朝 Medium" panose="02020500000000000000" pitchFamily="18" charset="-128"/>
              </a:rPr>
              <a:t>GUI</a:t>
            </a:r>
            <a:r>
              <a:rPr lang="ja-JP" altLang="en-US" i="0" dirty="0">
                <a:solidFill>
                  <a:schemeClr val="tx1"/>
                </a:solidFill>
                <a:latin typeface="BIZ UDP明朝 Medium" panose="02020500000000000000" pitchFamily="18" charset="-128"/>
                <a:ea typeface="BIZ UDP明朝 Medium" panose="02020500000000000000" pitchFamily="18" charset="-128"/>
              </a:rPr>
              <a:t>によるクリックや入力で人の手で行っていました。それをプログラミング言語でコード化し、インフラ環境をコードで構築・運用・管理を行うことを</a:t>
            </a:r>
            <a:r>
              <a:rPr lang="en-US" altLang="ja-JP" i="0" dirty="0" err="1">
                <a:solidFill>
                  <a:schemeClr val="tx1"/>
                </a:solidFill>
                <a:latin typeface="BIZ UDP明朝 Medium" panose="02020500000000000000" pitchFamily="18" charset="-128"/>
                <a:ea typeface="BIZ UDP明朝 Medium" panose="02020500000000000000" pitchFamily="18" charset="-128"/>
              </a:rPr>
              <a:t>IaC</a:t>
            </a:r>
            <a:r>
              <a:rPr lang="ja-JP" altLang="en-US" i="0" dirty="0">
                <a:solidFill>
                  <a:schemeClr val="tx1"/>
                </a:solidFill>
                <a:latin typeface="BIZ UDP明朝 Medium" panose="02020500000000000000" pitchFamily="18" charset="-128"/>
                <a:ea typeface="BIZ UDP明朝 Medium" panose="02020500000000000000" pitchFamily="18" charset="-128"/>
              </a:rPr>
              <a:t>といいます。最近、インフラ構築を</a:t>
            </a:r>
            <a:r>
              <a:rPr lang="en-US" altLang="ja-JP" i="0" dirty="0" err="1">
                <a:solidFill>
                  <a:schemeClr val="tx1"/>
                </a:solidFill>
                <a:latin typeface="BIZ UDP明朝 Medium" panose="02020500000000000000" pitchFamily="18" charset="-128"/>
                <a:ea typeface="BIZ UDP明朝 Medium" panose="02020500000000000000" pitchFamily="18" charset="-128"/>
              </a:rPr>
              <a:t>IaC</a:t>
            </a:r>
            <a:r>
              <a:rPr lang="ja-JP" altLang="en-US" i="0" dirty="0">
                <a:solidFill>
                  <a:schemeClr val="tx1"/>
                </a:solidFill>
                <a:latin typeface="BIZ UDP明朝 Medium" panose="02020500000000000000" pitchFamily="18" charset="-128"/>
                <a:ea typeface="BIZ UDP明朝 Medium" panose="02020500000000000000" pitchFamily="18" charset="-128"/>
              </a:rPr>
              <a:t>で行う企業は多くなってきており、</a:t>
            </a:r>
            <a:r>
              <a:rPr lang="en-US" altLang="ja-JP" i="0" u="heavy" dirty="0" err="1">
                <a:solidFill>
                  <a:schemeClr val="tx1"/>
                </a:solidFill>
                <a:uFill>
                  <a:solidFill>
                    <a:srgbClr val="F6882E"/>
                  </a:solidFill>
                </a:uFill>
                <a:latin typeface="BIZ UDP明朝 Medium" panose="02020500000000000000" pitchFamily="18" charset="-128"/>
                <a:ea typeface="BIZ UDP明朝 Medium" panose="02020500000000000000" pitchFamily="18" charset="-128"/>
              </a:rPr>
              <a:t>IaC</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を扱える人材価値が急速に高まってきています</a:t>
            </a:r>
            <a:r>
              <a:rPr lang="ja-JP" altLang="en-US" i="0" dirty="0">
                <a:solidFill>
                  <a:schemeClr val="tx1"/>
                </a:solidFill>
                <a:latin typeface="BIZ UDP明朝 Medium" panose="02020500000000000000" pitchFamily="18" charset="-128"/>
                <a:ea typeface="BIZ UDP明朝 Medium" panose="02020500000000000000" pitchFamily="18" charset="-128"/>
              </a:rPr>
              <a:t>。</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AWS</a:t>
            </a:r>
            <a:r>
              <a:rPr lang="ja-JP" altLang="en-US" i="0" dirty="0">
                <a:solidFill>
                  <a:schemeClr val="tx1"/>
                </a:solidFill>
                <a:latin typeface="BIZ UDP明朝 Medium" panose="02020500000000000000" pitchFamily="18" charset="-128"/>
                <a:ea typeface="BIZ UDP明朝 Medium" panose="02020500000000000000" pitchFamily="18" charset="-128"/>
              </a:rPr>
              <a:t>などのインフラを</a:t>
            </a:r>
            <a:r>
              <a:rPr lang="en-US" altLang="ja-JP" i="0" dirty="0" err="1">
                <a:solidFill>
                  <a:schemeClr val="tx1"/>
                </a:solidFill>
                <a:latin typeface="BIZ UDP明朝 Medium" panose="02020500000000000000" pitchFamily="18" charset="-128"/>
                <a:ea typeface="BIZ UDP明朝 Medium" panose="02020500000000000000" pitchFamily="18" charset="-128"/>
              </a:rPr>
              <a:t>IaC</a:t>
            </a:r>
            <a:r>
              <a:rPr lang="ja-JP" altLang="en-US" i="0" dirty="0">
                <a:solidFill>
                  <a:schemeClr val="tx1"/>
                </a:solidFill>
                <a:latin typeface="BIZ UDP明朝 Medium" panose="02020500000000000000" pitchFamily="18" charset="-128"/>
                <a:ea typeface="BIZ UDP明朝 Medium" panose="02020500000000000000" pitchFamily="18" charset="-128"/>
              </a:rPr>
              <a:t>にすることで以下のようなメリットがあります。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作業の効率化</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ＩａＣはコードが完成していれば、コマンド一つで構築が可能です。これにより、数秒で大量のリソースを構築できたり、コードを渡してコマンドだけ打ってもらうといったことも可能です。また、コードは再利用可能なため、同じ構成を別環境で構築する場合に、ゼロから構築する手間が省け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人為的ミスが減る</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手動での作業になると、どうしても設定ミス等の人為的なミスが発生することがあります。大量にサーバーなどの設定対象がある場合は多大な工数がかかり、その分ミスも増えるという問題点がありました。ＩａＣで手動作業をなくすことによって、人為的ミスを限りなくなくすことができ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管理がしやすい</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コードでひとまとまりになっていることで、コードを見るだけでインフラの構成内容を理解することが容易になります。また、コードの変更履歴や過去に実施した作業の確認ができ、管理が楽になります。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13" name="제목 1">
            <a:extLst>
              <a:ext uri="{FF2B5EF4-FFF2-40B4-BE49-F238E27FC236}">
                <a16:creationId xmlns:a16="http://schemas.microsoft.com/office/drawing/2014/main" id="{F52C29EC-78C5-103D-D282-C60483346C12}"/>
              </a:ext>
            </a:extLst>
          </p:cNvPr>
          <p:cNvSpPr txBox="1">
            <a:spLocks/>
          </p:cNvSpPr>
          <p:nvPr/>
        </p:nvSpPr>
        <p:spPr>
          <a:xfrm>
            <a:off x="318142" y="2767534"/>
            <a:ext cx="2238391" cy="37351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err="1">
                <a:solidFill>
                  <a:srgbClr val="F6882E"/>
                </a:solidFill>
                <a:latin typeface="BIZ UDP明朝 Medium" panose="02020500000000000000" pitchFamily="18" charset="-128"/>
                <a:ea typeface="BIZ UDP明朝 Medium" panose="02020500000000000000" pitchFamily="18" charset="-128"/>
              </a:rPr>
              <a:t>IaC</a:t>
            </a:r>
            <a:r>
              <a:rPr lang="ja-JP" altLang="en-US" sz="1000" b="0" dirty="0">
                <a:solidFill>
                  <a:srgbClr val="F6882E"/>
                </a:solidFill>
                <a:latin typeface="BIZ UDP明朝 Medium" panose="02020500000000000000" pitchFamily="18" charset="-128"/>
                <a:ea typeface="BIZ UDP明朝 Medium" panose="02020500000000000000" pitchFamily="18" charset="-128"/>
              </a:rPr>
              <a:t>のメリット</a:t>
            </a:r>
          </a:p>
        </p:txBody>
      </p:sp>
    </p:spTree>
    <p:extLst>
      <p:ext uri="{BB962C8B-B14F-4D97-AF65-F5344CB8AC3E}">
        <p14:creationId xmlns:p14="http://schemas.microsoft.com/office/powerpoint/2010/main" val="1143039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AWS</a:t>
            </a:r>
            <a:r>
              <a:rPr lang="ja-JP" altLang="en-US" i="0" dirty="0">
                <a:solidFill>
                  <a:schemeClr val="tx1"/>
                </a:solidFill>
                <a:latin typeface="BIZ UDP明朝 Medium" panose="02020500000000000000" pitchFamily="18" charset="-128"/>
                <a:ea typeface="BIZ UDP明朝 Medium" panose="02020500000000000000" pitchFamily="18" charset="-128"/>
              </a:rPr>
              <a:t>をサポートしている、</a:t>
            </a:r>
            <a:r>
              <a:rPr lang="en-US" altLang="ja-JP" i="0" dirty="0" err="1">
                <a:solidFill>
                  <a:schemeClr val="tx1"/>
                </a:solidFill>
                <a:latin typeface="BIZ UDP明朝 Medium" panose="02020500000000000000" pitchFamily="18" charset="-128"/>
                <a:ea typeface="BIZ UDP明朝 Medium" panose="02020500000000000000" pitchFamily="18" charset="-128"/>
              </a:rPr>
              <a:t>IaC</a:t>
            </a:r>
            <a:r>
              <a:rPr lang="ja-JP" altLang="en-US" i="0" dirty="0">
                <a:solidFill>
                  <a:schemeClr val="tx1"/>
                </a:solidFill>
                <a:latin typeface="BIZ UDP明朝 Medium" panose="02020500000000000000" pitchFamily="18" charset="-128"/>
                <a:ea typeface="BIZ UDP明朝 Medium" panose="02020500000000000000" pitchFamily="18" charset="-128"/>
              </a:rPr>
              <a:t>ツールはたくさんあります。その中でも、最も使用されているＩａＣツールが</a:t>
            </a:r>
            <a:r>
              <a:rPr lang="en-US" altLang="ja-JP" b="1" i="0" dirty="0">
                <a:solidFill>
                  <a:srgbClr val="F6882E"/>
                </a:solidFill>
                <a:latin typeface="BIZ UDP明朝 Medium" panose="02020500000000000000" pitchFamily="18" charset="-128"/>
                <a:ea typeface="BIZ UDP明朝 Medium" panose="02020500000000000000" pitchFamily="18" charset="-128"/>
              </a:rPr>
              <a:t>Terraform</a:t>
            </a:r>
            <a:r>
              <a:rPr lang="ja-JP" altLang="en-US" i="0" dirty="0">
                <a:solidFill>
                  <a:schemeClr val="tx1"/>
                </a:solidFill>
                <a:latin typeface="BIZ UDP明朝 Medium" panose="02020500000000000000" pitchFamily="18" charset="-128"/>
                <a:ea typeface="BIZ UDP明朝 Medium" panose="02020500000000000000" pitchFamily="18" charset="-128"/>
              </a:rPr>
              <a:t>と</a:t>
            </a:r>
            <a:r>
              <a:rPr lang="en-US" altLang="ja-JP" b="1" i="0" dirty="0">
                <a:solidFill>
                  <a:srgbClr val="F6882E"/>
                </a:solidFill>
                <a:latin typeface="BIZ UDP明朝 Medium" panose="02020500000000000000" pitchFamily="18" charset="-128"/>
                <a:ea typeface="BIZ UDP明朝 Medium" panose="02020500000000000000" pitchFamily="18" charset="-128"/>
              </a:rPr>
              <a:t>CloudFormation</a:t>
            </a:r>
            <a:r>
              <a:rPr lang="ja-JP" altLang="en-US" i="0" dirty="0">
                <a:solidFill>
                  <a:schemeClr val="tx1"/>
                </a:solidFill>
                <a:latin typeface="BIZ UDP明朝 Medium" panose="02020500000000000000" pitchFamily="18" charset="-128"/>
                <a:ea typeface="BIZ UDP明朝 Medium" panose="02020500000000000000" pitchFamily="18" charset="-128"/>
              </a:rPr>
              <a:t>です。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Terraform</a:t>
            </a: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Terraform</a:t>
            </a:r>
            <a:r>
              <a:rPr lang="ja-JP" altLang="en-US" i="0" dirty="0">
                <a:solidFill>
                  <a:schemeClr val="tx1"/>
                </a:solidFill>
                <a:latin typeface="BIZ UDP明朝 Medium" panose="02020500000000000000" pitchFamily="18" charset="-128"/>
                <a:ea typeface="BIZ UDP明朝 Medium" panose="02020500000000000000" pitchFamily="18" charset="-128"/>
              </a:rPr>
              <a:t>は、</a:t>
            </a:r>
            <a:r>
              <a:rPr lang="en-US" altLang="ja-JP" i="0" u="heavy" dirty="0" err="1">
                <a:solidFill>
                  <a:schemeClr val="tx1"/>
                </a:solidFill>
                <a:uFill>
                  <a:solidFill>
                    <a:srgbClr val="F6882E"/>
                  </a:solidFill>
                </a:uFill>
                <a:latin typeface="BIZ UDP明朝 Medium" panose="02020500000000000000" pitchFamily="18" charset="-128"/>
                <a:ea typeface="BIZ UDP明朝 Medium" panose="02020500000000000000" pitchFamily="18" charset="-128"/>
              </a:rPr>
              <a:t>HashiCorp</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社によって</a:t>
            </a:r>
            <a:r>
              <a:rPr lang="en-US" altLang="ja-JP" b="1" i="0" u="heavy" dirty="0">
                <a:solidFill>
                  <a:srgbClr val="F6882E"/>
                </a:solidFill>
                <a:uFill>
                  <a:solidFill>
                    <a:srgbClr val="F6882E"/>
                  </a:solidFill>
                </a:uFill>
                <a:latin typeface="BIZ UDP明朝 Medium" panose="02020500000000000000" pitchFamily="18" charset="-128"/>
                <a:ea typeface="BIZ UDP明朝 Medium" panose="02020500000000000000" pitchFamily="18" charset="-128"/>
              </a:rPr>
              <a:t>Go</a:t>
            </a:r>
            <a:r>
              <a:rPr lang="ja-JP" altLang="en-US" b="1" i="0" u="heavy" dirty="0">
                <a:solidFill>
                  <a:srgbClr val="F6882E"/>
                </a:solidFill>
                <a:uFill>
                  <a:solidFill>
                    <a:srgbClr val="F6882E"/>
                  </a:solidFill>
                </a:uFill>
                <a:latin typeface="BIZ UDP明朝 Medium" panose="02020500000000000000" pitchFamily="18" charset="-128"/>
                <a:ea typeface="BIZ UDP明朝 Medium" panose="02020500000000000000" pitchFamily="18" charset="-128"/>
              </a:rPr>
              <a:t>言語</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で開発された</a:t>
            </a:r>
            <a:r>
              <a:rPr lang="en-US" altLang="ja-JP" i="0" u="heavy" dirty="0" err="1">
                <a:solidFill>
                  <a:schemeClr val="tx1"/>
                </a:solidFill>
                <a:uFill>
                  <a:solidFill>
                    <a:srgbClr val="F6882E"/>
                  </a:solidFill>
                </a:uFill>
                <a:latin typeface="BIZ UDP明朝 Medium" panose="02020500000000000000" pitchFamily="18" charset="-128"/>
                <a:ea typeface="BIZ UDP明朝 Medium" panose="02020500000000000000" pitchFamily="18" charset="-128"/>
              </a:rPr>
              <a:t>IaC</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ツール</a:t>
            </a:r>
            <a:r>
              <a:rPr lang="ja-JP" altLang="en-US" i="0" dirty="0">
                <a:solidFill>
                  <a:schemeClr val="tx1"/>
                </a:solidFill>
                <a:latin typeface="BIZ UDP明朝 Medium" panose="02020500000000000000" pitchFamily="18" charset="-128"/>
                <a:ea typeface="BIZ UDP明朝 Medium" panose="02020500000000000000" pitchFamily="18" charset="-128"/>
              </a:rPr>
              <a:t>です。</a:t>
            </a:r>
            <a:r>
              <a:rPr lang="en-US" altLang="ja-JP" i="0" dirty="0">
                <a:solidFill>
                  <a:schemeClr val="tx1"/>
                </a:solidFill>
                <a:latin typeface="BIZ UDP明朝 Medium" panose="02020500000000000000" pitchFamily="18" charset="-128"/>
                <a:ea typeface="BIZ UDP明朝 Medium" panose="02020500000000000000" pitchFamily="18" charset="-128"/>
              </a:rPr>
              <a:t>AWS</a:t>
            </a:r>
            <a:r>
              <a:rPr lang="ja-JP" altLang="en-US" i="0" dirty="0">
                <a:solidFill>
                  <a:schemeClr val="tx1"/>
                </a:solidFill>
                <a:latin typeface="BIZ UDP明朝 Medium" panose="02020500000000000000" pitchFamily="18" charset="-128"/>
                <a:ea typeface="BIZ UDP明朝 Medium" panose="02020500000000000000" pitchFamily="18" charset="-128"/>
              </a:rPr>
              <a:t>以外にも</a:t>
            </a:r>
            <a:r>
              <a:rPr lang="en-US" altLang="ja-JP" i="0" dirty="0">
                <a:solidFill>
                  <a:schemeClr val="tx1"/>
                </a:solidFill>
                <a:latin typeface="BIZ UDP明朝 Medium" panose="02020500000000000000" pitchFamily="18" charset="-128"/>
                <a:ea typeface="BIZ UDP明朝 Medium" panose="02020500000000000000" pitchFamily="18" charset="-128"/>
              </a:rPr>
              <a:t>1700</a:t>
            </a:r>
            <a:r>
              <a:rPr lang="ja-JP" altLang="en-US" i="0" dirty="0">
                <a:solidFill>
                  <a:schemeClr val="tx1"/>
                </a:solidFill>
                <a:latin typeface="BIZ UDP明朝 Medium" panose="02020500000000000000" pitchFamily="18" charset="-128"/>
                <a:ea typeface="BIZ UDP明朝 Medium" panose="02020500000000000000" pitchFamily="18" charset="-128"/>
              </a:rPr>
              <a:t>個以上の様々なサービスをサポートしています。</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様々な機能が搭載されており、非常に柔軟なコードの組み立てが可能</a:t>
            </a:r>
            <a:r>
              <a:rPr lang="ja-JP" altLang="en-US" i="0" dirty="0">
                <a:solidFill>
                  <a:schemeClr val="tx1"/>
                </a:solidFill>
                <a:latin typeface="BIZ UDP明朝 Medium" panose="02020500000000000000" pitchFamily="18" charset="-128"/>
                <a:ea typeface="BIZ UDP明朝 Medium" panose="02020500000000000000" pitchFamily="18" charset="-128"/>
              </a:rPr>
              <a:t>です。</a:t>
            </a:r>
            <a:r>
              <a:rPr lang="en-US" altLang="ja-JP" i="0" dirty="0">
                <a:solidFill>
                  <a:schemeClr val="tx1"/>
                </a:solidFill>
                <a:latin typeface="BIZ UDP明朝 Medium" panose="02020500000000000000" pitchFamily="18" charset="-128"/>
                <a:ea typeface="BIZ UDP明朝 Medium" panose="02020500000000000000" pitchFamily="18" charset="-128"/>
              </a:rPr>
              <a:t>AWS</a:t>
            </a:r>
            <a:r>
              <a:rPr lang="ja-JP" altLang="en-US" i="0" dirty="0">
                <a:solidFill>
                  <a:schemeClr val="tx1"/>
                </a:solidFill>
                <a:latin typeface="BIZ UDP明朝 Medium" panose="02020500000000000000" pitchFamily="18" charset="-128"/>
                <a:ea typeface="BIZ UDP明朝 Medium" panose="02020500000000000000" pitchFamily="18" charset="-128"/>
              </a:rPr>
              <a:t>とは非常に相性がよく、ほとんどのサービスを</a:t>
            </a:r>
            <a:r>
              <a:rPr lang="en-US" altLang="ja-JP" i="0" dirty="0">
                <a:solidFill>
                  <a:schemeClr val="tx1"/>
                </a:solidFill>
                <a:latin typeface="BIZ UDP明朝 Medium" panose="02020500000000000000" pitchFamily="18" charset="-128"/>
                <a:ea typeface="BIZ UDP明朝 Medium" panose="02020500000000000000" pitchFamily="18" charset="-128"/>
              </a:rPr>
              <a:t>Terraform</a:t>
            </a:r>
            <a:r>
              <a:rPr lang="ja-JP" altLang="en-US" i="0" dirty="0">
                <a:solidFill>
                  <a:schemeClr val="tx1"/>
                </a:solidFill>
                <a:latin typeface="BIZ UDP明朝 Medium" panose="02020500000000000000" pitchFamily="18" charset="-128"/>
                <a:ea typeface="BIZ UDP明朝 Medium" panose="02020500000000000000" pitchFamily="18" charset="-128"/>
              </a:rPr>
              <a:t>でコード化することが可能です。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CloudFormation</a:t>
            </a: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CloudFormation</a:t>
            </a:r>
            <a:r>
              <a:rPr lang="ja-JP" altLang="en-US" i="0" dirty="0">
                <a:solidFill>
                  <a:schemeClr val="tx1"/>
                </a:solidFill>
                <a:latin typeface="BIZ UDP明朝 Medium" panose="02020500000000000000" pitchFamily="18" charset="-128"/>
                <a:ea typeface="BIZ UDP明朝 Medium" panose="02020500000000000000" pitchFamily="18" charset="-128"/>
              </a:rPr>
              <a:t>は、</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AWS</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のサービスのひとつで、</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AWS</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環境のみ構築可能な</a:t>
            </a:r>
            <a:r>
              <a:rPr lang="en-US" altLang="ja-JP" i="0" u="heavy" dirty="0" err="1">
                <a:solidFill>
                  <a:schemeClr val="tx1"/>
                </a:solidFill>
                <a:uFill>
                  <a:solidFill>
                    <a:srgbClr val="F6882E"/>
                  </a:solidFill>
                </a:uFill>
                <a:latin typeface="BIZ UDP明朝 Medium" panose="02020500000000000000" pitchFamily="18" charset="-128"/>
                <a:ea typeface="BIZ UDP明朝 Medium" panose="02020500000000000000" pitchFamily="18" charset="-128"/>
              </a:rPr>
              <a:t>IaC</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サービス</a:t>
            </a:r>
            <a:r>
              <a:rPr lang="ja-JP" altLang="en-US" i="0" dirty="0">
                <a:solidFill>
                  <a:schemeClr val="tx1"/>
                </a:solidFill>
                <a:latin typeface="BIZ UDP明朝 Medium" panose="02020500000000000000" pitchFamily="18" charset="-128"/>
                <a:ea typeface="BIZ UDP明朝 Medium" panose="02020500000000000000" pitchFamily="18" charset="-128"/>
              </a:rPr>
              <a:t>です。</a:t>
            </a:r>
            <a:r>
              <a:rPr lang="en-US" altLang="ja-JP" i="0" dirty="0">
                <a:solidFill>
                  <a:schemeClr val="tx1"/>
                </a:solidFill>
                <a:latin typeface="BIZ UDP明朝 Medium" panose="02020500000000000000" pitchFamily="18" charset="-128"/>
                <a:ea typeface="BIZ UDP明朝 Medium" panose="02020500000000000000" pitchFamily="18" charset="-128"/>
              </a:rPr>
              <a:t>Terraform</a:t>
            </a:r>
            <a:r>
              <a:rPr lang="ja-JP" altLang="en-US" i="0" dirty="0">
                <a:solidFill>
                  <a:schemeClr val="tx1"/>
                </a:solidFill>
                <a:latin typeface="BIZ UDP明朝 Medium" panose="02020500000000000000" pitchFamily="18" charset="-128"/>
                <a:ea typeface="BIZ UDP明朝 Medium" panose="02020500000000000000" pitchFamily="18" charset="-128"/>
              </a:rPr>
              <a:t>と比較すると、機能面ではかなり劣り柔軟性が低いです。</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AWS</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サービスであるため、</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AWS</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と親和性が高く</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AWS</a:t>
            </a:r>
            <a:r>
              <a:rPr lang="ja-JP" altLang="en-US" i="0" dirty="0">
                <a:solidFill>
                  <a:schemeClr val="tx1"/>
                </a:solidFill>
                <a:latin typeface="BIZ UDP明朝 Medium" panose="02020500000000000000" pitchFamily="18" charset="-128"/>
                <a:ea typeface="BIZ UDP明朝 Medium" panose="02020500000000000000" pitchFamily="18" charset="-128"/>
              </a:rPr>
              <a:t>の他サービスと組み合わせたり、</a:t>
            </a:r>
            <a:r>
              <a:rPr lang="en-US" altLang="ja-JP" i="0" dirty="0">
                <a:solidFill>
                  <a:schemeClr val="tx1"/>
                </a:solidFill>
                <a:latin typeface="BIZ UDP明朝 Medium" panose="02020500000000000000" pitchFamily="18" charset="-128"/>
                <a:ea typeface="BIZ UDP明朝 Medium" panose="02020500000000000000" pitchFamily="18" charset="-128"/>
              </a:rPr>
              <a:t>AWS</a:t>
            </a:r>
            <a:r>
              <a:rPr lang="ja-JP" altLang="en-US" i="0" dirty="0">
                <a:solidFill>
                  <a:schemeClr val="tx1"/>
                </a:solidFill>
                <a:latin typeface="BIZ UDP明朝 Medium" panose="02020500000000000000" pitchFamily="18" charset="-128"/>
                <a:ea typeface="BIZ UDP明朝 Medium" panose="02020500000000000000" pitchFamily="18" charset="-128"/>
              </a:rPr>
              <a:t>画面上で構築リソースを表示させたりなど、</a:t>
            </a:r>
            <a:r>
              <a:rPr lang="en-US" altLang="ja-JP" i="0" dirty="0">
                <a:solidFill>
                  <a:schemeClr val="tx1"/>
                </a:solidFill>
                <a:latin typeface="BIZ UDP明朝 Medium" panose="02020500000000000000" pitchFamily="18" charset="-128"/>
                <a:ea typeface="BIZ UDP明朝 Medium" panose="02020500000000000000" pitchFamily="18" charset="-128"/>
              </a:rPr>
              <a:t>CloudFormation</a:t>
            </a:r>
            <a:r>
              <a:rPr lang="ja-JP" altLang="en-US" i="0" dirty="0">
                <a:solidFill>
                  <a:schemeClr val="tx1"/>
                </a:solidFill>
                <a:latin typeface="BIZ UDP明朝 Medium" panose="02020500000000000000" pitchFamily="18" charset="-128"/>
                <a:ea typeface="BIZ UDP明朝 Medium" panose="02020500000000000000" pitchFamily="18" charset="-128"/>
              </a:rPr>
              <a:t>でしかできないことがあり、使用するケースも多いです。</a:t>
            </a:r>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01 </a:t>
            </a:r>
            <a:r>
              <a:rPr lang="en-US" altLang="ja-JP" sz="1600" dirty="0" err="1">
                <a:latin typeface="BIZ UDP明朝 Medium" panose="02020500000000000000" pitchFamily="18" charset="-128"/>
                <a:ea typeface="BIZ UDP明朝 Medium" panose="02020500000000000000" pitchFamily="18" charset="-128"/>
              </a:rPr>
              <a:t>IaC</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Terraform</a:t>
            </a:r>
            <a:r>
              <a:rPr lang="ja-JP" altLang="en-US" sz="2400" dirty="0">
                <a:solidFill>
                  <a:schemeClr val="tx1"/>
                </a:solidFill>
                <a:latin typeface="BIZ UDP明朝 Medium" panose="02020500000000000000" pitchFamily="18" charset="-128"/>
                <a:ea typeface="BIZ UDP明朝 Medium" panose="02020500000000000000" pitchFamily="18" charset="-128"/>
              </a:rPr>
              <a:t>・</a:t>
            </a:r>
            <a:r>
              <a:rPr lang="en-US" altLang="ja-JP" sz="2400" dirty="0">
                <a:solidFill>
                  <a:schemeClr val="tx1"/>
                </a:solidFill>
                <a:latin typeface="BIZ UDP明朝 Medium" panose="02020500000000000000" pitchFamily="18" charset="-128"/>
                <a:ea typeface="BIZ UDP明朝 Medium" panose="02020500000000000000" pitchFamily="18" charset="-128"/>
              </a:rPr>
              <a:t>CloudFormation</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1026" name="Picture 2">
            <a:extLst>
              <a:ext uri="{FF2B5EF4-FFF2-40B4-BE49-F238E27FC236}">
                <a16:creationId xmlns:a16="http://schemas.microsoft.com/office/drawing/2014/main" id="{7AC2DA31-CCC7-983D-6078-CCE0D2E1BE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0943" y="5502297"/>
            <a:ext cx="2410137" cy="13557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なにも作らないTerraform moduleを紹介します">
            <a:extLst>
              <a:ext uri="{FF2B5EF4-FFF2-40B4-BE49-F238E27FC236}">
                <a16:creationId xmlns:a16="http://schemas.microsoft.com/office/drawing/2014/main" id="{082F54D8-18E4-389E-A200-3AD54424B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3140968"/>
            <a:ext cx="2240312" cy="1104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092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Terraform</a:t>
            </a:r>
            <a:r>
              <a:rPr lang="ja-JP" altLang="en-US" i="0" dirty="0">
                <a:solidFill>
                  <a:schemeClr val="tx1"/>
                </a:solidFill>
                <a:latin typeface="BIZ UDP明朝 Medium" panose="02020500000000000000" pitchFamily="18" charset="-128"/>
                <a:ea typeface="BIZ UDP明朝 Medium" panose="02020500000000000000" pitchFamily="18" charset="-128"/>
              </a:rPr>
              <a:t>はコードを記入した</a:t>
            </a:r>
            <a:r>
              <a:rPr lang="en-US" altLang="ja-JP"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err="1">
                <a:solidFill>
                  <a:srgbClr val="F6882E"/>
                </a:solidFill>
                <a:latin typeface="BIZ UDP明朝 Medium" panose="02020500000000000000" pitchFamily="18" charset="-128"/>
                <a:ea typeface="BIZ UDP明朝 Medium" panose="02020500000000000000" pitchFamily="18" charset="-128"/>
              </a:rPr>
              <a:t>tf</a:t>
            </a:r>
            <a:r>
              <a:rPr lang="ja-JP" altLang="en-US" b="1" i="0" dirty="0">
                <a:solidFill>
                  <a:srgbClr val="F6882E"/>
                </a:solidFill>
                <a:latin typeface="BIZ UDP明朝 Medium" panose="02020500000000000000" pitchFamily="18" charset="-128"/>
                <a:ea typeface="BIZ UDP明朝 Medium" panose="02020500000000000000" pitchFamily="18" charset="-128"/>
              </a:rPr>
              <a:t>ファイル</a:t>
            </a:r>
            <a:r>
              <a:rPr lang="ja-JP" altLang="en-US" i="0" dirty="0">
                <a:solidFill>
                  <a:schemeClr val="tx1"/>
                </a:solidFill>
                <a:latin typeface="BIZ UDP明朝 Medium" panose="02020500000000000000" pitchFamily="18" charset="-128"/>
                <a:ea typeface="BIZ UDP明朝 Medium" panose="02020500000000000000" pitchFamily="18" charset="-128"/>
              </a:rPr>
              <a:t>とそれを扱う</a:t>
            </a:r>
            <a:r>
              <a:rPr lang="en-US" altLang="ja-JP" b="1" i="0" dirty="0">
                <a:solidFill>
                  <a:srgbClr val="F6882E"/>
                </a:solidFill>
                <a:latin typeface="BIZ UDP明朝 Medium" panose="02020500000000000000" pitchFamily="18" charset="-128"/>
                <a:ea typeface="BIZ UDP明朝 Medium" panose="02020500000000000000" pitchFamily="18" charset="-128"/>
              </a:rPr>
              <a:t>terraform</a:t>
            </a:r>
            <a:r>
              <a:rPr lang="ja-JP" altLang="en-US" b="1" i="0" dirty="0">
                <a:solidFill>
                  <a:srgbClr val="F6882E"/>
                </a:solidFill>
                <a:latin typeface="BIZ UDP明朝 Medium" panose="02020500000000000000" pitchFamily="18" charset="-128"/>
                <a:ea typeface="BIZ UDP明朝 Medium" panose="02020500000000000000" pitchFamily="18" charset="-128"/>
              </a:rPr>
              <a:t>コマンド</a:t>
            </a:r>
            <a:r>
              <a:rPr lang="ja-JP" altLang="en-US" i="0" dirty="0">
                <a:solidFill>
                  <a:schemeClr val="tx1"/>
                </a:solidFill>
                <a:latin typeface="BIZ UDP明朝 Medium" panose="02020500000000000000" pitchFamily="18" charset="-128"/>
                <a:ea typeface="BIZ UDP明朝 Medium" panose="02020500000000000000" pitchFamily="18" charset="-128"/>
              </a:rPr>
              <a:t>で操作します。</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Terraform</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を実行するためには、</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1</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番初めにアカウント連携するためのコードと「</a:t>
            </a:r>
            <a:r>
              <a:rPr lang="en-US" altLang="ja-JP" b="1" u="heavy" dirty="0">
                <a:solidFill>
                  <a:srgbClr val="00B050"/>
                </a:solidFill>
                <a:uFill>
                  <a:solidFill>
                    <a:srgbClr val="F6882E"/>
                  </a:solidFill>
                </a:uFill>
                <a:latin typeface="BIZ UDP明朝 Medium" panose="02020500000000000000" pitchFamily="18" charset="-128"/>
                <a:ea typeface="BIZ UDP明朝 Medium" panose="02020500000000000000" pitchFamily="18" charset="-128"/>
              </a:rPr>
              <a:t>terraform </a:t>
            </a:r>
            <a:r>
              <a:rPr lang="en-US" altLang="ja-JP" b="1" u="heavy" dirty="0" err="1">
                <a:solidFill>
                  <a:srgbClr val="00B050"/>
                </a:solidFill>
                <a:uFill>
                  <a:solidFill>
                    <a:srgbClr val="F6882E"/>
                  </a:solidFill>
                </a:uFill>
                <a:latin typeface="BIZ UDP明朝 Medium" panose="02020500000000000000" pitchFamily="18" charset="-128"/>
                <a:ea typeface="BIZ UDP明朝 Medium" panose="02020500000000000000" pitchFamily="18" charset="-128"/>
              </a:rPr>
              <a:t>init</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」コマンドで初期化することが必須となっています</a:t>
            </a:r>
            <a:r>
              <a:rPr lang="ja-JP" altLang="en-US" i="0" dirty="0">
                <a:solidFill>
                  <a:schemeClr val="tx1"/>
                </a:solidFill>
                <a:latin typeface="BIZ UDP明朝 Medium" panose="02020500000000000000" pitchFamily="18" charset="-128"/>
                <a:ea typeface="BIZ UDP明朝 Medium" panose="02020500000000000000" pitchFamily="18" charset="-128"/>
              </a:rPr>
              <a:t>。コードには、連携したい</a:t>
            </a:r>
            <a:r>
              <a:rPr lang="en-US" altLang="ja-JP" i="0" dirty="0">
                <a:solidFill>
                  <a:schemeClr val="tx1"/>
                </a:solidFill>
                <a:latin typeface="BIZ UDP明朝 Medium" panose="02020500000000000000" pitchFamily="18" charset="-128"/>
                <a:ea typeface="BIZ UDP明朝 Medium" panose="02020500000000000000" pitchFamily="18" charset="-128"/>
              </a:rPr>
              <a:t>AWS</a:t>
            </a:r>
            <a:r>
              <a:rPr lang="ja-JP" altLang="en-US" i="0" dirty="0">
                <a:solidFill>
                  <a:schemeClr val="tx1"/>
                </a:solidFill>
                <a:latin typeface="BIZ UDP明朝 Medium" panose="02020500000000000000" pitchFamily="18" charset="-128"/>
                <a:ea typeface="BIZ UDP明朝 Medium" panose="02020500000000000000" pitchFamily="18" charset="-128"/>
              </a:rPr>
              <a:t>内で作成した</a:t>
            </a:r>
            <a:r>
              <a:rPr lang="en-US" altLang="ja-JP" i="0" dirty="0">
                <a:solidFill>
                  <a:schemeClr val="tx1"/>
                </a:solidFill>
                <a:latin typeface="BIZ UDP明朝 Medium" panose="02020500000000000000" pitchFamily="18" charset="-128"/>
                <a:ea typeface="BIZ UDP明朝 Medium" panose="02020500000000000000" pitchFamily="18" charset="-128"/>
              </a:rPr>
              <a:t>IAM</a:t>
            </a:r>
            <a:r>
              <a:rPr lang="ja-JP" altLang="en-US" i="0" dirty="0">
                <a:solidFill>
                  <a:schemeClr val="tx1"/>
                </a:solidFill>
                <a:latin typeface="BIZ UDP明朝 Medium" panose="02020500000000000000" pitchFamily="18" charset="-128"/>
                <a:ea typeface="BIZ UDP明朝 Medium" panose="02020500000000000000" pitchFamily="18" charset="-128"/>
              </a:rPr>
              <a:t>のアクセス情報とリージョンを記載します。ファイル名は一意です。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terraform</a:t>
            </a:r>
            <a:r>
              <a:rPr lang="ja-JP" altLang="en-US" i="0" dirty="0">
                <a:solidFill>
                  <a:schemeClr val="tx1"/>
                </a:solidFill>
                <a:latin typeface="BIZ UDP明朝 Medium" panose="02020500000000000000" pitchFamily="18" charset="-128"/>
                <a:ea typeface="BIZ UDP明朝 Medium" panose="02020500000000000000" pitchFamily="18" charset="-128"/>
              </a:rPr>
              <a:t>コマンドは、</a:t>
            </a:r>
            <a:r>
              <a:rPr lang="ja-JP" altLang="en-US" b="1" i="0" dirty="0">
                <a:solidFill>
                  <a:srgbClr val="F6882E"/>
                </a:solidFill>
                <a:latin typeface="BIZ UDP明朝 Medium" panose="02020500000000000000" pitchFamily="18" charset="-128"/>
                <a:ea typeface="BIZ UDP明朝 Medium" panose="02020500000000000000" pitchFamily="18" charset="-128"/>
              </a:rPr>
              <a:t>カレントディレクトリ</a:t>
            </a:r>
            <a:r>
              <a:rPr lang="ja-JP" altLang="en-US" i="0" dirty="0">
                <a:solidFill>
                  <a:schemeClr val="tx1"/>
                </a:solidFill>
                <a:latin typeface="BIZ UDP明朝 Medium" panose="02020500000000000000" pitchFamily="18" charset="-128"/>
                <a:ea typeface="BIZ UDP明朝 Medium" panose="02020500000000000000" pitchFamily="18" charset="-128"/>
              </a:rPr>
              <a:t>で打つ必要があり、コマンドはフォルダ内の「</a:t>
            </a:r>
            <a:r>
              <a:rPr lang="en-US" altLang="ja-JP" i="0" dirty="0">
                <a:solidFill>
                  <a:schemeClr val="tx1"/>
                </a:solidFill>
                <a:latin typeface="BIZ UDP明朝 Medium" panose="02020500000000000000" pitchFamily="18" charset="-128"/>
                <a:ea typeface="BIZ UDP明朝 Medium" panose="02020500000000000000" pitchFamily="18" charset="-128"/>
              </a:rPr>
              <a:t>.</a:t>
            </a:r>
            <a:r>
              <a:rPr lang="en-US" altLang="ja-JP" i="0" dirty="0" err="1">
                <a:solidFill>
                  <a:schemeClr val="tx1"/>
                </a:solidFill>
                <a:latin typeface="BIZ UDP明朝 Medium" panose="02020500000000000000" pitchFamily="18" charset="-128"/>
                <a:ea typeface="BIZ UDP明朝 Medium" panose="02020500000000000000" pitchFamily="18" charset="-128"/>
              </a:rPr>
              <a:t>tf</a:t>
            </a:r>
            <a:r>
              <a:rPr lang="ja-JP" altLang="en-US" i="0" dirty="0">
                <a:solidFill>
                  <a:schemeClr val="tx1"/>
                </a:solidFill>
                <a:latin typeface="BIZ UDP明朝 Medium" panose="02020500000000000000" pitchFamily="18" charset="-128"/>
                <a:ea typeface="BIZ UDP明朝 Medium" panose="02020500000000000000" pitchFamily="18" charset="-128"/>
              </a:rPr>
              <a:t>」のついた全ファイルが対象になります。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en-US" altLang="ja-JP" i="0" dirty="0">
                <a:solidFill>
                  <a:schemeClr val="tx1"/>
                </a:solidFill>
                <a:latin typeface="BIZ UDP明朝 Medium" panose="02020500000000000000" pitchFamily="18" charset="-128"/>
                <a:ea typeface="BIZ UDP明朝 Medium" panose="02020500000000000000" pitchFamily="18" charset="-128"/>
                <a:hlinkClick r:id="rId2"/>
              </a:rPr>
              <a:t>MAC</a:t>
            </a:r>
            <a:r>
              <a:rPr lang="ja-JP" altLang="en-US" i="0" dirty="0">
                <a:solidFill>
                  <a:schemeClr val="tx1"/>
                </a:solidFill>
                <a:latin typeface="BIZ UDP明朝 Medium" panose="02020500000000000000" pitchFamily="18" charset="-128"/>
                <a:ea typeface="BIZ UDP明朝 Medium" panose="02020500000000000000" pitchFamily="18" charset="-128"/>
                <a:hlinkClick r:id="rId2"/>
              </a:rPr>
              <a:t>　</a:t>
            </a:r>
            <a:r>
              <a:rPr lang="en-US" altLang="ja-JP" i="0" dirty="0">
                <a:solidFill>
                  <a:schemeClr val="tx1"/>
                </a:solidFill>
                <a:latin typeface="BIZ UDP明朝 Medium" panose="02020500000000000000" pitchFamily="18" charset="-128"/>
                <a:ea typeface="BIZ UDP明朝 Medium" panose="02020500000000000000" pitchFamily="18" charset="-128"/>
                <a:hlinkClick r:id="rId2"/>
              </a:rPr>
              <a:t>Terraform</a:t>
            </a:r>
            <a:r>
              <a:rPr lang="ja-JP" altLang="en-US" i="0" dirty="0">
                <a:solidFill>
                  <a:schemeClr val="tx1"/>
                </a:solidFill>
                <a:latin typeface="BIZ UDP明朝 Medium" panose="02020500000000000000" pitchFamily="18" charset="-128"/>
                <a:ea typeface="BIZ UDP明朝 Medium" panose="02020500000000000000" pitchFamily="18" charset="-128"/>
                <a:hlinkClick r:id="rId2"/>
              </a:rPr>
              <a:t>インストール</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en-US" altLang="ja-JP" i="0" dirty="0">
                <a:solidFill>
                  <a:schemeClr val="tx1"/>
                </a:solidFill>
                <a:latin typeface="BIZ UDP明朝 Medium" panose="02020500000000000000" pitchFamily="18" charset="-128"/>
                <a:ea typeface="BIZ UDP明朝 Medium" panose="02020500000000000000" pitchFamily="18" charset="-128"/>
                <a:hlinkClick r:id="rId3"/>
              </a:rPr>
              <a:t>Windows</a:t>
            </a:r>
            <a:r>
              <a:rPr lang="ja-JP" altLang="en-US" i="0" dirty="0">
                <a:solidFill>
                  <a:schemeClr val="tx1"/>
                </a:solidFill>
                <a:latin typeface="BIZ UDP明朝 Medium" panose="02020500000000000000" pitchFamily="18" charset="-128"/>
                <a:ea typeface="BIZ UDP明朝 Medium" panose="02020500000000000000" pitchFamily="18" charset="-128"/>
                <a:hlinkClick r:id="rId3"/>
              </a:rPr>
              <a:t>　</a:t>
            </a:r>
            <a:r>
              <a:rPr lang="en-US" altLang="ja-JP" i="0" dirty="0">
                <a:solidFill>
                  <a:schemeClr val="tx1"/>
                </a:solidFill>
                <a:latin typeface="BIZ UDP明朝 Medium" panose="02020500000000000000" pitchFamily="18" charset="-128"/>
                <a:ea typeface="BIZ UDP明朝 Medium" panose="02020500000000000000" pitchFamily="18" charset="-128"/>
                <a:hlinkClick r:id="rId3"/>
              </a:rPr>
              <a:t>VSCode</a:t>
            </a:r>
            <a:r>
              <a:rPr lang="ja-JP" altLang="en-US" i="0" dirty="0">
                <a:solidFill>
                  <a:schemeClr val="tx1"/>
                </a:solidFill>
                <a:latin typeface="BIZ UDP明朝 Medium" panose="02020500000000000000" pitchFamily="18" charset="-128"/>
                <a:ea typeface="BIZ UDP明朝 Medium" panose="02020500000000000000" pitchFamily="18" charset="-128"/>
                <a:hlinkClick r:id="rId3"/>
              </a:rPr>
              <a:t>で</a:t>
            </a:r>
            <a:r>
              <a:rPr lang="en-US" altLang="ja-JP" i="0" dirty="0">
                <a:solidFill>
                  <a:schemeClr val="tx1"/>
                </a:solidFill>
                <a:latin typeface="BIZ UDP明朝 Medium" panose="02020500000000000000" pitchFamily="18" charset="-128"/>
                <a:ea typeface="BIZ UDP明朝 Medium" panose="02020500000000000000" pitchFamily="18" charset="-128"/>
                <a:hlinkClick r:id="rId3"/>
              </a:rPr>
              <a:t>terraform</a:t>
            </a:r>
            <a:r>
              <a:rPr lang="ja-JP" altLang="en-US" i="0" dirty="0">
                <a:solidFill>
                  <a:schemeClr val="tx1"/>
                </a:solidFill>
                <a:latin typeface="BIZ UDP明朝 Medium" panose="02020500000000000000" pitchFamily="18" charset="-128"/>
                <a:ea typeface="BIZ UDP明朝 Medium" panose="02020500000000000000" pitchFamily="18" charset="-128"/>
                <a:hlinkClick r:id="rId3"/>
              </a:rPr>
              <a:t>コマンド実行方法</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en-US" altLang="ja-JP" i="0" dirty="0">
                <a:solidFill>
                  <a:schemeClr val="tx1"/>
                </a:solidFill>
                <a:latin typeface="BIZ UDP明朝 Medium" panose="02020500000000000000" pitchFamily="18" charset="-128"/>
                <a:ea typeface="BIZ UDP明朝 Medium" panose="02020500000000000000" pitchFamily="18" charset="-128"/>
              </a:rPr>
              <a:t>provider.tf</a:t>
            </a: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02 terraform </a:t>
            </a:r>
            <a:r>
              <a:rPr lang="en-US" altLang="ja-JP" sz="1600" dirty="0" err="1">
                <a:latin typeface="BIZ UDP明朝 Medium" panose="02020500000000000000" pitchFamily="18" charset="-128"/>
                <a:ea typeface="BIZ UDP明朝 Medium" panose="02020500000000000000" pitchFamily="18" charset="-128"/>
              </a:rPr>
              <a:t>init</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terraform</a:t>
            </a:r>
            <a:r>
              <a:rPr lang="ja-JP" altLang="en-US" sz="2400" dirty="0">
                <a:solidFill>
                  <a:schemeClr val="tx1"/>
                </a:solidFill>
                <a:latin typeface="BIZ UDP明朝 Medium" panose="02020500000000000000" pitchFamily="18" charset="-128"/>
                <a:ea typeface="BIZ UDP明朝 Medium" panose="02020500000000000000" pitchFamily="18" charset="-128"/>
              </a:rPr>
              <a:t> </a:t>
            </a:r>
            <a:r>
              <a:rPr lang="en-US" altLang="ja-JP" sz="2400" dirty="0" err="1">
                <a:solidFill>
                  <a:schemeClr val="tx1"/>
                </a:solidFill>
                <a:latin typeface="BIZ UDP明朝 Medium" panose="02020500000000000000" pitchFamily="18" charset="-128"/>
                <a:ea typeface="BIZ UDP明朝 Medium" panose="02020500000000000000" pitchFamily="18" charset="-128"/>
              </a:rPr>
              <a:t>init</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7239A4D8-8072-A83E-C58D-44D2C88E5E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828" y="3878560"/>
            <a:ext cx="3413430" cy="1422648"/>
          </a:xfrm>
          <a:prstGeom prst="rect">
            <a:avLst/>
          </a:prstGeom>
        </p:spPr>
      </p:pic>
      <p:sp>
        <p:nvSpPr>
          <p:cNvPr id="4" name="제목 1">
            <a:extLst>
              <a:ext uri="{FF2B5EF4-FFF2-40B4-BE49-F238E27FC236}">
                <a16:creationId xmlns:a16="http://schemas.microsoft.com/office/drawing/2014/main" id="{771C1BFD-0AA7-3615-D563-F73D30DE42BB}"/>
              </a:ext>
            </a:extLst>
          </p:cNvPr>
          <p:cNvSpPr txBox="1">
            <a:spLocks/>
          </p:cNvSpPr>
          <p:nvPr/>
        </p:nvSpPr>
        <p:spPr>
          <a:xfrm>
            <a:off x="467544" y="3717032"/>
            <a:ext cx="3429669" cy="1584176"/>
          </a:xfrm>
          <a:prstGeom prst="rect">
            <a:avLst/>
          </a:prstGeom>
        </p:spPr>
        <p:txBody>
          <a:bodyPr vert="horz" lIns="91440" tIns="45720" rIns="91440" bIns="45720" rtlCol="0" anchor="t">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en-US" altLang="ja-JP" sz="1600" b="0" dirty="0">
              <a:solidFill>
                <a:srgbClr val="00B050"/>
              </a:solidFill>
              <a:latin typeface="BIZ UDP明朝 Medium" panose="02020500000000000000" pitchFamily="18" charset="-128"/>
              <a:ea typeface="BIZ UDP明朝 Medium" panose="02020500000000000000" pitchFamily="18" charset="-128"/>
            </a:endParaRPr>
          </a:p>
          <a:p>
            <a:r>
              <a:rPr lang="en-US" altLang="ja-JP" sz="1600" b="0" dirty="0">
                <a:solidFill>
                  <a:srgbClr val="00B050"/>
                </a:solidFill>
                <a:latin typeface="BIZ UDP明朝 Medium" panose="02020500000000000000" pitchFamily="18" charset="-128"/>
                <a:ea typeface="BIZ UDP明朝 Medium" panose="02020500000000000000" pitchFamily="18" charset="-128"/>
              </a:rPr>
              <a:t>provider "</a:t>
            </a:r>
            <a:r>
              <a:rPr lang="en-US" altLang="ja-JP" sz="1600" b="0" dirty="0" err="1">
                <a:solidFill>
                  <a:srgbClr val="00B050"/>
                </a:solidFill>
                <a:latin typeface="BIZ UDP明朝 Medium" panose="02020500000000000000" pitchFamily="18" charset="-128"/>
                <a:ea typeface="BIZ UDP明朝 Medium" panose="02020500000000000000" pitchFamily="18" charset="-128"/>
              </a:rPr>
              <a:t>aws</a:t>
            </a:r>
            <a:r>
              <a:rPr lang="en-US" altLang="ja-JP" sz="1600" b="0" dirty="0">
                <a:solidFill>
                  <a:srgbClr val="00B050"/>
                </a:solidFill>
                <a:latin typeface="BIZ UDP明朝 Medium" panose="02020500000000000000" pitchFamily="18" charset="-128"/>
                <a:ea typeface="BIZ UDP明朝 Medium" panose="02020500000000000000" pitchFamily="18" charset="-128"/>
              </a:rPr>
              <a:t>" {</a:t>
            </a:r>
          </a:p>
          <a:p>
            <a:r>
              <a:rPr lang="en-US" altLang="ja-JP" sz="1600" b="0" dirty="0">
                <a:solidFill>
                  <a:srgbClr val="00B050"/>
                </a:solidFill>
                <a:latin typeface="BIZ UDP明朝 Medium" panose="02020500000000000000" pitchFamily="18" charset="-128"/>
                <a:ea typeface="BIZ UDP明朝 Medium" panose="02020500000000000000" pitchFamily="18" charset="-128"/>
              </a:rPr>
              <a:t>  </a:t>
            </a:r>
            <a:r>
              <a:rPr lang="en-US" altLang="ja-JP" sz="1600" b="0" dirty="0" err="1">
                <a:solidFill>
                  <a:srgbClr val="00B050"/>
                </a:solidFill>
                <a:latin typeface="BIZ UDP明朝 Medium" panose="02020500000000000000" pitchFamily="18" charset="-128"/>
                <a:ea typeface="BIZ UDP明朝 Medium" panose="02020500000000000000" pitchFamily="18" charset="-128"/>
              </a:rPr>
              <a:t>access_key</a:t>
            </a:r>
            <a:r>
              <a:rPr lang="en-US" altLang="ja-JP" sz="1600" b="0" dirty="0">
                <a:solidFill>
                  <a:srgbClr val="00B050"/>
                </a:solidFill>
                <a:latin typeface="BIZ UDP明朝 Medium" panose="02020500000000000000" pitchFamily="18" charset="-128"/>
                <a:ea typeface="BIZ UDP明朝 Medium" panose="02020500000000000000" pitchFamily="18" charset="-128"/>
              </a:rPr>
              <a:t> = "xxx"</a:t>
            </a:r>
          </a:p>
          <a:p>
            <a:r>
              <a:rPr lang="en-US" altLang="ja-JP" sz="1600" b="0" dirty="0">
                <a:solidFill>
                  <a:srgbClr val="00B050"/>
                </a:solidFill>
                <a:latin typeface="BIZ UDP明朝 Medium" panose="02020500000000000000" pitchFamily="18" charset="-128"/>
                <a:ea typeface="BIZ UDP明朝 Medium" panose="02020500000000000000" pitchFamily="18" charset="-128"/>
              </a:rPr>
              <a:t>  </a:t>
            </a:r>
            <a:r>
              <a:rPr lang="en-US" altLang="ja-JP" sz="1600" b="0" dirty="0" err="1">
                <a:solidFill>
                  <a:srgbClr val="00B050"/>
                </a:solidFill>
                <a:latin typeface="BIZ UDP明朝 Medium" panose="02020500000000000000" pitchFamily="18" charset="-128"/>
                <a:ea typeface="BIZ UDP明朝 Medium" panose="02020500000000000000" pitchFamily="18" charset="-128"/>
              </a:rPr>
              <a:t>secret_key</a:t>
            </a:r>
            <a:r>
              <a:rPr lang="en-US" altLang="ja-JP" sz="1600" b="0" dirty="0">
                <a:solidFill>
                  <a:srgbClr val="00B050"/>
                </a:solidFill>
                <a:latin typeface="BIZ UDP明朝 Medium" panose="02020500000000000000" pitchFamily="18" charset="-128"/>
                <a:ea typeface="BIZ UDP明朝 Medium" panose="02020500000000000000" pitchFamily="18" charset="-128"/>
              </a:rPr>
              <a:t> = "xxx"</a:t>
            </a:r>
          </a:p>
          <a:p>
            <a:r>
              <a:rPr lang="en-US" altLang="ja-JP" sz="1600" b="0" dirty="0">
                <a:solidFill>
                  <a:srgbClr val="00B050"/>
                </a:solidFill>
                <a:latin typeface="BIZ UDP明朝 Medium" panose="02020500000000000000" pitchFamily="18" charset="-128"/>
                <a:ea typeface="BIZ UDP明朝 Medium" panose="02020500000000000000" pitchFamily="18" charset="-128"/>
              </a:rPr>
              <a:t>  region     = “ap-northeast-1"</a:t>
            </a:r>
          </a:p>
          <a:p>
            <a:r>
              <a:rPr lang="en-US" altLang="ja-JP" sz="1600" b="0" dirty="0">
                <a:solidFill>
                  <a:srgbClr val="00B050"/>
                </a:solidFill>
                <a:latin typeface="BIZ UDP明朝 Medium" panose="02020500000000000000" pitchFamily="18" charset="-128"/>
                <a:ea typeface="BIZ UDP明朝 Medium" panose="02020500000000000000" pitchFamily="18" charset="-128"/>
              </a:rPr>
              <a:t>}</a:t>
            </a:r>
          </a:p>
        </p:txBody>
      </p:sp>
      <p:pic>
        <p:nvPicPr>
          <p:cNvPr id="6" name="図 5">
            <a:extLst>
              <a:ext uri="{FF2B5EF4-FFF2-40B4-BE49-F238E27FC236}">
                <a16:creationId xmlns:a16="http://schemas.microsoft.com/office/drawing/2014/main" id="{86205F1C-ADE5-D036-0F93-1BD9B70E14D1}"/>
              </a:ext>
            </a:extLst>
          </p:cNvPr>
          <p:cNvPicPr>
            <a:picLocks noChangeAspect="1"/>
          </p:cNvPicPr>
          <p:nvPr/>
        </p:nvPicPr>
        <p:blipFill>
          <a:blip r:embed="rId5"/>
          <a:stretch>
            <a:fillRect/>
          </a:stretch>
        </p:blipFill>
        <p:spPr>
          <a:xfrm>
            <a:off x="139996" y="5394561"/>
            <a:ext cx="3831717" cy="1251896"/>
          </a:xfrm>
          <a:prstGeom prst="rect">
            <a:avLst/>
          </a:prstGeom>
        </p:spPr>
      </p:pic>
      <p:pic>
        <p:nvPicPr>
          <p:cNvPr id="8" name="図 7">
            <a:extLst>
              <a:ext uri="{FF2B5EF4-FFF2-40B4-BE49-F238E27FC236}">
                <a16:creationId xmlns:a16="http://schemas.microsoft.com/office/drawing/2014/main" id="{4E22A870-7289-0CB1-BE60-ED3CB8994034}"/>
              </a:ext>
            </a:extLst>
          </p:cNvPr>
          <p:cNvPicPr>
            <a:picLocks noChangeAspect="1"/>
          </p:cNvPicPr>
          <p:nvPr/>
        </p:nvPicPr>
        <p:blipFill>
          <a:blip r:embed="rId6"/>
          <a:stretch>
            <a:fillRect/>
          </a:stretch>
        </p:blipFill>
        <p:spPr>
          <a:xfrm>
            <a:off x="3992048" y="3878560"/>
            <a:ext cx="5123744" cy="2767897"/>
          </a:xfrm>
          <a:prstGeom prst="rect">
            <a:avLst/>
          </a:prstGeom>
        </p:spPr>
      </p:pic>
    </p:spTree>
    <p:extLst>
      <p:ext uri="{BB962C8B-B14F-4D97-AF65-F5344CB8AC3E}">
        <p14:creationId xmlns:p14="http://schemas.microsoft.com/office/powerpoint/2010/main" val="538815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5733256"/>
          </a:xfrm>
          <a:solidFill>
            <a:schemeClr val="bg1"/>
          </a:solidFill>
        </p:spPr>
        <p:txBody>
          <a:bodyPr>
            <a:normAutofit/>
          </a:bodyPr>
          <a:lstStyle/>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a:t>
            </a:r>
            <a:r>
              <a:rPr lang="en-US" altLang="ja-JP" i="0" dirty="0" err="1">
                <a:solidFill>
                  <a:schemeClr val="tx1"/>
                </a:solidFill>
                <a:latin typeface="BIZ UDP明朝 Medium" panose="02020500000000000000" pitchFamily="18" charset="-128"/>
                <a:ea typeface="BIZ UDP明朝 Medium" panose="02020500000000000000" pitchFamily="18" charset="-128"/>
              </a:rPr>
              <a:t>tf</a:t>
            </a:r>
            <a:r>
              <a:rPr lang="ja-JP" altLang="en-US" i="0" dirty="0">
                <a:solidFill>
                  <a:schemeClr val="tx1"/>
                </a:solidFill>
                <a:latin typeface="BIZ UDP明朝 Medium" panose="02020500000000000000" pitchFamily="18" charset="-128"/>
                <a:ea typeface="BIZ UDP明朝 Medium" panose="02020500000000000000" pitchFamily="18" charset="-128"/>
              </a:rPr>
              <a:t>ファイルは以下のような構成になります。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定義</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コードで何を定義したいかを記載します。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例）リソースを作成したい場合、定義は「</a:t>
            </a:r>
            <a:r>
              <a:rPr lang="en-US" altLang="ja-JP" i="0" dirty="0">
                <a:solidFill>
                  <a:srgbClr val="00B050"/>
                </a:solidFill>
                <a:latin typeface="BIZ UDP明朝 Medium" panose="02020500000000000000" pitchFamily="18" charset="-128"/>
                <a:ea typeface="BIZ UDP明朝 Medium" panose="02020500000000000000" pitchFamily="18" charset="-128"/>
              </a:rPr>
              <a:t>resource</a:t>
            </a:r>
            <a:r>
              <a:rPr lang="ja-JP" altLang="en-US" i="0" dirty="0">
                <a:solidFill>
                  <a:schemeClr val="tx1"/>
                </a:solidFill>
                <a:latin typeface="BIZ UDP明朝 Medium" panose="02020500000000000000" pitchFamily="18" charset="-128"/>
                <a:ea typeface="BIZ UDP明朝 Medium" panose="02020500000000000000" pitchFamily="18" charset="-128"/>
              </a:rPr>
              <a:t>」と記載します。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アカウント情報を定義したい場合、「</a:t>
            </a:r>
            <a:r>
              <a:rPr lang="en-US" altLang="ja-JP" i="0" dirty="0">
                <a:solidFill>
                  <a:srgbClr val="00B050"/>
                </a:solidFill>
                <a:latin typeface="BIZ UDP明朝 Medium" panose="02020500000000000000" pitchFamily="18" charset="-128"/>
                <a:ea typeface="BIZ UDP明朝 Medium" panose="02020500000000000000" pitchFamily="18" charset="-128"/>
              </a:rPr>
              <a:t>provider</a:t>
            </a:r>
            <a:r>
              <a:rPr lang="ja-JP" altLang="en-US" i="0" dirty="0">
                <a:solidFill>
                  <a:schemeClr val="tx1"/>
                </a:solidFill>
                <a:latin typeface="BIZ UDP明朝 Medium" panose="02020500000000000000" pitchFamily="18" charset="-128"/>
                <a:ea typeface="BIZ UDP明朝 Medium" panose="02020500000000000000" pitchFamily="18" charset="-128"/>
              </a:rPr>
              <a:t>」と記載します。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定義したいもの</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上で定義したもの対象を記載します。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例）定義が「</a:t>
            </a:r>
            <a:r>
              <a:rPr lang="en-US" altLang="ja-JP" i="0" dirty="0">
                <a:solidFill>
                  <a:srgbClr val="00B050"/>
                </a:solidFill>
                <a:latin typeface="BIZ UDP明朝 Medium" panose="02020500000000000000" pitchFamily="18" charset="-128"/>
                <a:ea typeface="BIZ UDP明朝 Medium" panose="02020500000000000000" pitchFamily="18" charset="-128"/>
              </a:rPr>
              <a:t>resource</a:t>
            </a:r>
            <a:r>
              <a:rPr lang="ja-JP" altLang="en-US" i="0" dirty="0">
                <a:solidFill>
                  <a:schemeClr val="tx1"/>
                </a:solidFill>
                <a:latin typeface="BIZ UDP明朝 Medium" panose="02020500000000000000" pitchFamily="18" charset="-128"/>
                <a:ea typeface="BIZ UDP明朝 Medium" panose="02020500000000000000" pitchFamily="18" charset="-128"/>
              </a:rPr>
              <a:t>」、対象を「</a:t>
            </a:r>
            <a:r>
              <a:rPr lang="en-US" altLang="ja-JP" i="0" dirty="0" err="1">
                <a:solidFill>
                  <a:srgbClr val="00B050"/>
                </a:solidFill>
                <a:latin typeface="BIZ UDP明朝 Medium" panose="02020500000000000000" pitchFamily="18" charset="-128"/>
                <a:ea typeface="BIZ UDP明朝 Medium" panose="02020500000000000000" pitchFamily="18" charset="-128"/>
              </a:rPr>
              <a:t>aws_vpc</a:t>
            </a:r>
            <a:r>
              <a:rPr lang="ja-JP" altLang="en-US" i="0" dirty="0">
                <a:solidFill>
                  <a:schemeClr val="tx1"/>
                </a:solidFill>
                <a:latin typeface="BIZ UDP明朝 Medium" panose="02020500000000000000" pitchFamily="18" charset="-128"/>
                <a:ea typeface="BIZ UDP明朝 Medium" panose="02020500000000000000" pitchFamily="18" charset="-128"/>
              </a:rPr>
              <a:t>」と記載すると、</a:t>
            </a:r>
            <a:r>
              <a:rPr lang="en-US" altLang="ja-JP" i="0" dirty="0">
                <a:solidFill>
                  <a:schemeClr val="tx1"/>
                </a:solidFill>
                <a:latin typeface="BIZ UDP明朝 Medium" panose="02020500000000000000" pitchFamily="18" charset="-128"/>
                <a:ea typeface="BIZ UDP明朝 Medium" panose="02020500000000000000" pitchFamily="18" charset="-128"/>
              </a:rPr>
              <a:t>VPC</a:t>
            </a:r>
            <a:r>
              <a:rPr lang="ja-JP" altLang="en-US" i="0" dirty="0">
                <a:solidFill>
                  <a:schemeClr val="tx1"/>
                </a:solidFill>
                <a:latin typeface="BIZ UDP明朝 Medium" panose="02020500000000000000" pitchFamily="18" charset="-128"/>
                <a:ea typeface="BIZ UDP明朝 Medium" panose="02020500000000000000" pitchFamily="18" charset="-128"/>
              </a:rPr>
              <a:t>を作成することになります。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定義が「</a:t>
            </a:r>
            <a:r>
              <a:rPr lang="en-US" altLang="ja-JP" i="0" dirty="0">
                <a:solidFill>
                  <a:srgbClr val="00B050"/>
                </a:solidFill>
                <a:latin typeface="BIZ UDP明朝 Medium" panose="02020500000000000000" pitchFamily="18" charset="-128"/>
                <a:ea typeface="BIZ UDP明朝 Medium" panose="02020500000000000000" pitchFamily="18" charset="-128"/>
              </a:rPr>
              <a:t>provider</a:t>
            </a:r>
            <a:r>
              <a:rPr lang="ja-JP" altLang="en-US" i="0" dirty="0">
                <a:solidFill>
                  <a:schemeClr val="tx1"/>
                </a:solidFill>
                <a:latin typeface="BIZ UDP明朝 Medium" panose="02020500000000000000" pitchFamily="18" charset="-128"/>
                <a:ea typeface="BIZ UDP明朝 Medium" panose="02020500000000000000" pitchFamily="18" charset="-128"/>
              </a:rPr>
              <a:t>」、対象を「</a:t>
            </a:r>
            <a:r>
              <a:rPr lang="en-US" altLang="ja-JP" i="0" dirty="0" err="1">
                <a:solidFill>
                  <a:srgbClr val="00B050"/>
                </a:solidFill>
                <a:latin typeface="BIZ UDP明朝 Medium" panose="02020500000000000000" pitchFamily="18" charset="-128"/>
                <a:ea typeface="BIZ UDP明朝 Medium" panose="02020500000000000000" pitchFamily="18" charset="-128"/>
              </a:rPr>
              <a:t>aws</a:t>
            </a:r>
            <a:r>
              <a:rPr lang="ja-JP" altLang="en-US" i="0" dirty="0">
                <a:solidFill>
                  <a:schemeClr val="tx1"/>
                </a:solidFill>
                <a:latin typeface="BIZ UDP明朝 Medium" panose="02020500000000000000" pitchFamily="18" charset="-128"/>
                <a:ea typeface="BIZ UDP明朝 Medium" panose="02020500000000000000" pitchFamily="18" charset="-128"/>
              </a:rPr>
              <a:t>」と記載すると、</a:t>
            </a:r>
            <a:r>
              <a:rPr lang="en-US" altLang="ja-JP" i="0" dirty="0" err="1">
                <a:solidFill>
                  <a:schemeClr val="tx1"/>
                </a:solidFill>
                <a:latin typeface="BIZ UDP明朝 Medium" panose="02020500000000000000" pitchFamily="18" charset="-128"/>
                <a:ea typeface="BIZ UDP明朝 Medium" panose="02020500000000000000" pitchFamily="18" charset="-128"/>
              </a:rPr>
              <a:t>aws</a:t>
            </a:r>
            <a:r>
              <a:rPr lang="ja-JP" altLang="en-US" i="0" dirty="0">
                <a:solidFill>
                  <a:schemeClr val="tx1"/>
                </a:solidFill>
                <a:latin typeface="BIZ UDP明朝 Medium" panose="02020500000000000000" pitchFamily="18" charset="-128"/>
                <a:ea typeface="BIZ UDP明朝 Medium" panose="02020500000000000000" pitchFamily="18" charset="-128"/>
              </a:rPr>
              <a:t>と連携することができます。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設定内容、値</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定義したものの、設定内容とその値を記載します。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例）定義が「</a:t>
            </a:r>
            <a:r>
              <a:rPr lang="en-US" altLang="ja-JP" i="0" dirty="0">
                <a:solidFill>
                  <a:srgbClr val="00B050"/>
                </a:solidFill>
                <a:latin typeface="BIZ UDP明朝 Medium" panose="02020500000000000000" pitchFamily="18" charset="-128"/>
                <a:ea typeface="BIZ UDP明朝 Medium" panose="02020500000000000000" pitchFamily="18" charset="-128"/>
              </a:rPr>
              <a:t>resource</a:t>
            </a:r>
            <a:r>
              <a:rPr lang="ja-JP" altLang="en-US" i="0" dirty="0">
                <a:solidFill>
                  <a:schemeClr val="tx1"/>
                </a:solidFill>
                <a:latin typeface="BIZ UDP明朝 Medium" panose="02020500000000000000" pitchFamily="18" charset="-128"/>
                <a:ea typeface="BIZ UDP明朝 Medium" panose="02020500000000000000" pitchFamily="18" charset="-128"/>
              </a:rPr>
              <a:t>」、対象を「</a:t>
            </a:r>
            <a:r>
              <a:rPr lang="en-US" altLang="ja-JP" i="0" dirty="0" err="1">
                <a:solidFill>
                  <a:srgbClr val="00B050"/>
                </a:solidFill>
                <a:latin typeface="BIZ UDP明朝 Medium" panose="02020500000000000000" pitchFamily="18" charset="-128"/>
                <a:ea typeface="BIZ UDP明朝 Medium" panose="02020500000000000000" pitchFamily="18" charset="-128"/>
              </a:rPr>
              <a:t>aws_vpc</a:t>
            </a:r>
            <a:r>
              <a:rPr lang="ja-JP" altLang="en-US" i="0" dirty="0">
                <a:solidFill>
                  <a:schemeClr val="tx1"/>
                </a:solidFill>
                <a:latin typeface="BIZ UDP明朝 Medium" panose="02020500000000000000" pitchFamily="18" charset="-128"/>
                <a:ea typeface="BIZ UDP明朝 Medium" panose="02020500000000000000" pitchFamily="18" charset="-128"/>
              </a:rPr>
              <a:t>」、設定内容と値を「</a:t>
            </a:r>
            <a:r>
              <a:rPr lang="en-US" altLang="ja-JP" i="0" dirty="0" err="1">
                <a:solidFill>
                  <a:srgbClr val="00B050"/>
                </a:solidFill>
                <a:latin typeface="BIZ UDP明朝 Medium" panose="02020500000000000000" pitchFamily="18" charset="-128"/>
                <a:ea typeface="BIZ UDP明朝 Medium" panose="02020500000000000000" pitchFamily="18" charset="-128"/>
              </a:rPr>
              <a:t>cidr_block</a:t>
            </a:r>
            <a:r>
              <a:rPr lang="en-US" altLang="ja-JP" i="0" dirty="0">
                <a:solidFill>
                  <a:srgbClr val="00B050"/>
                </a:solidFill>
                <a:latin typeface="BIZ UDP明朝 Medium" panose="02020500000000000000" pitchFamily="18" charset="-128"/>
                <a:ea typeface="BIZ UDP明朝 Medium" panose="02020500000000000000" pitchFamily="18" charset="-128"/>
              </a:rPr>
              <a:t> = "10.0.0.0/16"</a:t>
            </a: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」で、</a:t>
            </a:r>
            <a:r>
              <a:rPr lang="en-US" altLang="ja-JP" i="0" dirty="0">
                <a:solidFill>
                  <a:schemeClr val="tx1"/>
                </a:solidFill>
                <a:latin typeface="BIZ UDP明朝 Medium" panose="02020500000000000000" pitchFamily="18" charset="-128"/>
                <a:ea typeface="BIZ UDP明朝 Medium" panose="02020500000000000000" pitchFamily="18" charset="-128"/>
              </a:rPr>
              <a:t>CIDR</a:t>
            </a:r>
            <a:r>
              <a:rPr lang="ja-JP" altLang="en-US" i="0" dirty="0">
                <a:solidFill>
                  <a:schemeClr val="tx1"/>
                </a:solidFill>
                <a:latin typeface="BIZ UDP明朝 Medium" panose="02020500000000000000" pitchFamily="18" charset="-128"/>
                <a:ea typeface="BIZ UDP明朝 Medium" panose="02020500000000000000" pitchFamily="18" charset="-128"/>
              </a:rPr>
              <a:t>が「</a:t>
            </a:r>
            <a:r>
              <a:rPr lang="en-US" altLang="ja-JP" i="0" dirty="0">
                <a:solidFill>
                  <a:schemeClr val="tx1"/>
                </a:solidFill>
                <a:latin typeface="BIZ UDP明朝 Medium" panose="02020500000000000000" pitchFamily="18" charset="-128"/>
                <a:ea typeface="BIZ UDP明朝 Medium" panose="02020500000000000000" pitchFamily="18" charset="-128"/>
              </a:rPr>
              <a:t>10.0.0.0/16</a:t>
            </a:r>
            <a:r>
              <a:rPr lang="ja-JP" altLang="en-US" i="0" dirty="0">
                <a:solidFill>
                  <a:schemeClr val="tx1"/>
                </a:solidFill>
                <a:latin typeface="BIZ UDP明朝 Medium" panose="02020500000000000000" pitchFamily="18" charset="-128"/>
                <a:ea typeface="BIZ UDP明朝 Medium" panose="02020500000000000000" pitchFamily="18" charset="-128"/>
              </a:rPr>
              <a:t>」の</a:t>
            </a:r>
            <a:r>
              <a:rPr lang="en-US" altLang="ja-JP" i="0" dirty="0">
                <a:solidFill>
                  <a:schemeClr val="tx1"/>
                </a:solidFill>
                <a:latin typeface="BIZ UDP明朝 Medium" panose="02020500000000000000" pitchFamily="18" charset="-128"/>
                <a:ea typeface="BIZ UDP明朝 Medium" panose="02020500000000000000" pitchFamily="18" charset="-128"/>
              </a:rPr>
              <a:t>VPC</a:t>
            </a:r>
            <a:r>
              <a:rPr lang="ja-JP" altLang="en-US" i="0" dirty="0">
                <a:solidFill>
                  <a:schemeClr val="tx1"/>
                </a:solidFill>
                <a:latin typeface="BIZ UDP明朝 Medium" panose="02020500000000000000" pitchFamily="18" charset="-128"/>
                <a:ea typeface="BIZ UDP明朝 Medium" panose="02020500000000000000" pitchFamily="18" charset="-128"/>
              </a:rPr>
              <a:t>を作成します。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定義、定義したいもの、設定内容の記載の仕方は決まっており、</a:t>
            </a:r>
            <a:r>
              <a:rPr lang="en-US" altLang="ja-JP" i="0" dirty="0">
                <a:solidFill>
                  <a:schemeClr val="tx1"/>
                </a:solidFill>
                <a:latin typeface="BIZ UDP明朝 Medium" panose="02020500000000000000" pitchFamily="18" charset="-128"/>
                <a:ea typeface="BIZ UDP明朝 Medium" panose="02020500000000000000" pitchFamily="18" charset="-128"/>
                <a:hlinkClick r:id="rId2"/>
              </a:rPr>
              <a:t>terraform</a:t>
            </a:r>
            <a:r>
              <a:rPr lang="ja-JP" altLang="en-US" i="0" dirty="0">
                <a:solidFill>
                  <a:schemeClr val="tx1"/>
                </a:solidFill>
                <a:latin typeface="BIZ UDP明朝 Medium" panose="02020500000000000000" pitchFamily="18" charset="-128"/>
                <a:ea typeface="BIZ UDP明朝 Medium" panose="02020500000000000000" pitchFamily="18" charset="-128"/>
                <a:hlinkClick r:id="rId2"/>
              </a:rPr>
              <a:t>の公式ページ</a:t>
            </a:r>
            <a:r>
              <a:rPr lang="ja-JP" altLang="en-US" i="0" dirty="0">
                <a:solidFill>
                  <a:schemeClr val="tx1"/>
                </a:solidFill>
                <a:latin typeface="BIZ UDP明朝 Medium" panose="02020500000000000000" pitchFamily="18" charset="-128"/>
                <a:ea typeface="BIZ UDP明朝 Medium" panose="02020500000000000000" pitchFamily="18" charset="-128"/>
              </a:rPr>
              <a:t>を参照します。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03</a:t>
            </a:r>
            <a:r>
              <a:rPr lang="ja-JP" altLang="en-US" sz="1600" dirty="0">
                <a:latin typeface="BIZ UDP明朝 Medium" panose="02020500000000000000" pitchFamily="18" charset="-128"/>
                <a:ea typeface="BIZ UDP明朝 Medium" panose="02020500000000000000" pitchFamily="18" charset="-128"/>
              </a:rPr>
              <a:t> ファイル構成</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ファイル構成</a:t>
            </a:r>
          </a:p>
        </p:txBody>
      </p:sp>
      <p:pic>
        <p:nvPicPr>
          <p:cNvPr id="3" name="図 2">
            <a:extLst>
              <a:ext uri="{FF2B5EF4-FFF2-40B4-BE49-F238E27FC236}">
                <a16:creationId xmlns:a16="http://schemas.microsoft.com/office/drawing/2014/main" id="{7239A4D8-8072-A83E-C58D-44D2C88E5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723" y="1489111"/>
            <a:ext cx="3831717" cy="864096"/>
          </a:xfrm>
          <a:prstGeom prst="rect">
            <a:avLst/>
          </a:prstGeom>
        </p:spPr>
      </p:pic>
      <p:sp>
        <p:nvSpPr>
          <p:cNvPr id="4" name="제목 1">
            <a:extLst>
              <a:ext uri="{FF2B5EF4-FFF2-40B4-BE49-F238E27FC236}">
                <a16:creationId xmlns:a16="http://schemas.microsoft.com/office/drawing/2014/main" id="{771C1BFD-0AA7-3615-D563-F73D30DE42BB}"/>
              </a:ext>
            </a:extLst>
          </p:cNvPr>
          <p:cNvSpPr txBox="1">
            <a:spLocks/>
          </p:cNvSpPr>
          <p:nvPr/>
        </p:nvSpPr>
        <p:spPr>
          <a:xfrm>
            <a:off x="420439" y="1489111"/>
            <a:ext cx="3892977" cy="864096"/>
          </a:xfrm>
          <a:prstGeom prst="rect">
            <a:avLst/>
          </a:prstGeom>
        </p:spPr>
        <p:txBody>
          <a:bodyPr vert="horz" lIns="91440" tIns="45720" rIns="91440" bIns="45720" rtlCol="0" anchor="t">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600" b="0" dirty="0">
                <a:solidFill>
                  <a:srgbClr val="00B050"/>
                </a:solidFill>
                <a:latin typeface="BIZ UDP明朝 Medium" panose="02020500000000000000" pitchFamily="18" charset="-128"/>
                <a:ea typeface="BIZ UDP明朝 Medium" panose="02020500000000000000" pitchFamily="18" charset="-128"/>
              </a:rPr>
              <a:t>定義</a:t>
            </a:r>
            <a:r>
              <a:rPr lang="en-US" altLang="ja-JP" sz="1600" b="0" dirty="0">
                <a:solidFill>
                  <a:srgbClr val="00B050"/>
                </a:solidFill>
                <a:latin typeface="BIZ UDP明朝 Medium" panose="02020500000000000000" pitchFamily="18" charset="-128"/>
                <a:ea typeface="BIZ UDP明朝 Medium" panose="02020500000000000000" pitchFamily="18" charset="-128"/>
              </a:rPr>
              <a:t> “</a:t>
            </a:r>
            <a:r>
              <a:rPr lang="ja-JP" altLang="en-US" sz="1600" b="0" dirty="0">
                <a:solidFill>
                  <a:srgbClr val="00B050"/>
                </a:solidFill>
                <a:latin typeface="BIZ UDP明朝 Medium" panose="02020500000000000000" pitchFamily="18" charset="-128"/>
                <a:ea typeface="BIZ UDP明朝 Medium" panose="02020500000000000000" pitchFamily="18" charset="-128"/>
              </a:rPr>
              <a:t>定義したいもの</a:t>
            </a:r>
            <a:r>
              <a:rPr lang="en-US" altLang="ja-JP" sz="1600" b="0" dirty="0">
                <a:solidFill>
                  <a:srgbClr val="00B050"/>
                </a:solidFill>
                <a:latin typeface="BIZ UDP明朝 Medium" panose="02020500000000000000" pitchFamily="18" charset="-128"/>
                <a:ea typeface="BIZ UDP明朝 Medium" panose="02020500000000000000" pitchFamily="18" charset="-128"/>
              </a:rPr>
              <a:t>” “</a:t>
            </a:r>
            <a:r>
              <a:rPr lang="ja-JP" altLang="en-US" sz="1600" b="0" dirty="0">
                <a:solidFill>
                  <a:srgbClr val="00B050"/>
                </a:solidFill>
                <a:latin typeface="BIZ UDP明朝 Medium" panose="02020500000000000000" pitchFamily="18" charset="-128"/>
                <a:ea typeface="BIZ UDP明朝 Medium" panose="02020500000000000000" pitchFamily="18" charset="-128"/>
              </a:rPr>
              <a:t>一意な名前</a:t>
            </a:r>
            <a:r>
              <a:rPr lang="en-US" altLang="ja-JP" sz="1600" b="0" dirty="0">
                <a:solidFill>
                  <a:srgbClr val="00B050"/>
                </a:solidFill>
                <a:latin typeface="BIZ UDP明朝 Medium" panose="02020500000000000000" pitchFamily="18" charset="-128"/>
                <a:ea typeface="BIZ UDP明朝 Medium" panose="02020500000000000000" pitchFamily="18" charset="-128"/>
              </a:rPr>
              <a:t>" {</a:t>
            </a:r>
          </a:p>
          <a:p>
            <a:r>
              <a:rPr lang="en-US" altLang="ja-JP" sz="1600" b="0" dirty="0">
                <a:solidFill>
                  <a:srgbClr val="00B050"/>
                </a:solidFill>
                <a:latin typeface="BIZ UDP明朝 Medium" panose="02020500000000000000" pitchFamily="18" charset="-128"/>
                <a:ea typeface="BIZ UDP明朝 Medium" panose="02020500000000000000" pitchFamily="18" charset="-128"/>
              </a:rPr>
              <a:t>  </a:t>
            </a:r>
            <a:r>
              <a:rPr lang="ja-JP" altLang="en-US" sz="1600" b="0" dirty="0">
                <a:solidFill>
                  <a:srgbClr val="00B050"/>
                </a:solidFill>
                <a:latin typeface="BIZ UDP明朝 Medium" panose="02020500000000000000" pitchFamily="18" charset="-128"/>
                <a:ea typeface="BIZ UDP明朝 Medium" panose="02020500000000000000" pitchFamily="18" charset="-128"/>
              </a:rPr>
              <a:t>設定内容</a:t>
            </a:r>
            <a:r>
              <a:rPr lang="en-US" altLang="ja-JP" sz="1600" b="0" dirty="0">
                <a:solidFill>
                  <a:srgbClr val="00B050"/>
                </a:solidFill>
                <a:latin typeface="BIZ UDP明朝 Medium" panose="02020500000000000000" pitchFamily="18" charset="-128"/>
                <a:ea typeface="BIZ UDP明朝 Medium" panose="02020500000000000000" pitchFamily="18" charset="-128"/>
              </a:rPr>
              <a:t> = “</a:t>
            </a:r>
            <a:r>
              <a:rPr lang="ja-JP" altLang="en-US" sz="1600" b="0" dirty="0">
                <a:solidFill>
                  <a:srgbClr val="00B050"/>
                </a:solidFill>
                <a:latin typeface="BIZ UDP明朝 Medium" panose="02020500000000000000" pitchFamily="18" charset="-128"/>
                <a:ea typeface="BIZ UDP明朝 Medium" panose="02020500000000000000" pitchFamily="18" charset="-128"/>
              </a:rPr>
              <a:t>値</a:t>
            </a:r>
            <a:r>
              <a:rPr lang="en-US" altLang="ja-JP" sz="1600" b="0" dirty="0">
                <a:solidFill>
                  <a:srgbClr val="00B050"/>
                </a:solidFill>
                <a:latin typeface="BIZ UDP明朝 Medium" panose="02020500000000000000" pitchFamily="18" charset="-128"/>
                <a:ea typeface="BIZ UDP明朝 Medium" panose="02020500000000000000" pitchFamily="18" charset="-128"/>
              </a:rPr>
              <a:t>"</a:t>
            </a:r>
          </a:p>
          <a:p>
            <a:r>
              <a:rPr lang="en-US" altLang="ja-JP" sz="1600" b="0" dirty="0">
                <a:solidFill>
                  <a:srgbClr val="00B050"/>
                </a:solidFill>
                <a:latin typeface="BIZ UDP明朝 Medium" panose="02020500000000000000" pitchFamily="18" charset="-128"/>
                <a:ea typeface="BIZ UDP明朝 Medium" panose="02020500000000000000" pitchFamily="18" charset="-128"/>
              </a:rPr>
              <a:t>}</a:t>
            </a:r>
          </a:p>
        </p:txBody>
      </p:sp>
      <p:pic>
        <p:nvPicPr>
          <p:cNvPr id="2" name="図 1">
            <a:extLst>
              <a:ext uri="{FF2B5EF4-FFF2-40B4-BE49-F238E27FC236}">
                <a16:creationId xmlns:a16="http://schemas.microsoft.com/office/drawing/2014/main" id="{75231455-2C55-9558-55CF-ADF7F7118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3638" y="1484784"/>
            <a:ext cx="3650130" cy="864096"/>
          </a:xfrm>
          <a:prstGeom prst="rect">
            <a:avLst/>
          </a:prstGeom>
        </p:spPr>
      </p:pic>
      <p:sp>
        <p:nvSpPr>
          <p:cNvPr id="5" name="제목 1">
            <a:extLst>
              <a:ext uri="{FF2B5EF4-FFF2-40B4-BE49-F238E27FC236}">
                <a16:creationId xmlns:a16="http://schemas.microsoft.com/office/drawing/2014/main" id="{9CBA83E8-B963-A7A3-4077-9FA36DA7AB15}"/>
              </a:ext>
            </a:extLst>
          </p:cNvPr>
          <p:cNvSpPr txBox="1">
            <a:spLocks/>
          </p:cNvSpPr>
          <p:nvPr/>
        </p:nvSpPr>
        <p:spPr>
          <a:xfrm>
            <a:off x="4860354" y="1484784"/>
            <a:ext cx="3911446" cy="864096"/>
          </a:xfrm>
          <a:prstGeom prst="rect">
            <a:avLst/>
          </a:prstGeom>
        </p:spPr>
        <p:txBody>
          <a:bodyPr vert="horz" lIns="91440" tIns="45720" rIns="91440" bIns="45720" rtlCol="0" anchor="t">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600" b="0" dirty="0">
                <a:solidFill>
                  <a:srgbClr val="00B050"/>
                </a:solidFill>
                <a:latin typeface="BIZ UDP明朝 Medium" panose="02020500000000000000" pitchFamily="18" charset="-128"/>
                <a:ea typeface="BIZ UDP明朝 Medium" panose="02020500000000000000" pitchFamily="18" charset="-128"/>
              </a:rPr>
              <a:t>resource “</a:t>
            </a:r>
            <a:r>
              <a:rPr lang="en-US" altLang="ja-JP" sz="1600" b="0" dirty="0" err="1">
                <a:solidFill>
                  <a:srgbClr val="00B050"/>
                </a:solidFill>
                <a:latin typeface="BIZ UDP明朝 Medium" panose="02020500000000000000" pitchFamily="18" charset="-128"/>
                <a:ea typeface="BIZ UDP明朝 Medium" panose="02020500000000000000" pitchFamily="18" charset="-128"/>
              </a:rPr>
              <a:t>aws_vpc</a:t>
            </a:r>
            <a:r>
              <a:rPr lang="en-US" altLang="ja-JP" sz="1600" b="0" dirty="0">
                <a:solidFill>
                  <a:srgbClr val="00B050"/>
                </a:solidFill>
                <a:latin typeface="BIZ UDP明朝 Medium" panose="02020500000000000000" pitchFamily="18" charset="-128"/>
                <a:ea typeface="BIZ UDP明朝 Medium" panose="02020500000000000000" pitchFamily="18" charset="-128"/>
              </a:rPr>
              <a:t>” “</a:t>
            </a:r>
            <a:r>
              <a:rPr lang="ja-JP" altLang="en-US" sz="1600" b="0" dirty="0">
                <a:solidFill>
                  <a:srgbClr val="00B050"/>
                </a:solidFill>
                <a:latin typeface="BIZ UDP明朝 Medium" panose="02020500000000000000" pitchFamily="18" charset="-128"/>
                <a:ea typeface="BIZ UDP明朝 Medium" panose="02020500000000000000" pitchFamily="18" charset="-128"/>
              </a:rPr>
              <a:t>ｘｘｘ－ｖｐｃ</a:t>
            </a:r>
            <a:r>
              <a:rPr lang="en-US" altLang="ja-JP" sz="1600" b="0" dirty="0">
                <a:solidFill>
                  <a:srgbClr val="00B050"/>
                </a:solidFill>
                <a:latin typeface="BIZ UDP明朝 Medium" panose="02020500000000000000" pitchFamily="18" charset="-128"/>
                <a:ea typeface="BIZ UDP明朝 Medium" panose="02020500000000000000" pitchFamily="18" charset="-128"/>
              </a:rPr>
              <a:t>" {</a:t>
            </a:r>
          </a:p>
          <a:p>
            <a:r>
              <a:rPr lang="en-US" altLang="ja-JP" sz="1600" b="0" dirty="0">
                <a:solidFill>
                  <a:srgbClr val="00B050"/>
                </a:solidFill>
                <a:latin typeface="BIZ UDP明朝 Medium" panose="02020500000000000000" pitchFamily="18" charset="-128"/>
                <a:ea typeface="BIZ UDP明朝 Medium" panose="02020500000000000000" pitchFamily="18" charset="-128"/>
              </a:rPr>
              <a:t>  </a:t>
            </a:r>
            <a:r>
              <a:rPr lang="en-US" altLang="ja-JP" sz="1600" b="0" dirty="0" err="1">
                <a:solidFill>
                  <a:srgbClr val="00B050"/>
                </a:solidFill>
                <a:latin typeface="BIZ UDP明朝 Medium" panose="02020500000000000000" pitchFamily="18" charset="-128"/>
                <a:ea typeface="BIZ UDP明朝 Medium" panose="02020500000000000000" pitchFamily="18" charset="-128"/>
              </a:rPr>
              <a:t>cidr_block</a:t>
            </a:r>
            <a:r>
              <a:rPr lang="en-US" altLang="ja-JP" sz="1600" b="0" dirty="0">
                <a:solidFill>
                  <a:srgbClr val="00B050"/>
                </a:solidFill>
                <a:latin typeface="BIZ UDP明朝 Medium" panose="02020500000000000000" pitchFamily="18" charset="-128"/>
                <a:ea typeface="BIZ UDP明朝 Medium" panose="02020500000000000000" pitchFamily="18" charset="-128"/>
              </a:rPr>
              <a:t> = "10.0.0.0/16"</a:t>
            </a:r>
          </a:p>
          <a:p>
            <a:r>
              <a:rPr lang="en-US" altLang="ja-JP" sz="1600" b="0" dirty="0">
                <a:solidFill>
                  <a:srgbClr val="00B050"/>
                </a:solidFill>
                <a:latin typeface="BIZ UDP明朝 Medium" panose="02020500000000000000" pitchFamily="18" charset="-128"/>
                <a:ea typeface="BIZ UDP明朝 Medium" panose="02020500000000000000" pitchFamily="18" charset="-128"/>
              </a:rPr>
              <a:t>}</a:t>
            </a:r>
          </a:p>
        </p:txBody>
      </p:sp>
    </p:spTree>
    <p:extLst>
      <p:ext uri="{BB962C8B-B14F-4D97-AF65-F5344CB8AC3E}">
        <p14:creationId xmlns:p14="http://schemas.microsoft.com/office/powerpoint/2010/main" val="1611554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1" dirty="0">
                <a:solidFill>
                  <a:srgbClr val="00B050"/>
                </a:solidFill>
                <a:latin typeface="BIZ UDP明朝 Medium" panose="02020500000000000000" pitchFamily="18" charset="-128"/>
                <a:ea typeface="BIZ UDP明朝 Medium" panose="02020500000000000000" pitchFamily="18" charset="-128"/>
              </a:rPr>
              <a:t>terraform plan</a:t>
            </a:r>
            <a:r>
              <a:rPr lang="ja-JP" altLang="en-US" i="0" dirty="0">
                <a:solidFill>
                  <a:schemeClr val="tx1"/>
                </a:solidFill>
                <a:latin typeface="BIZ UDP明朝 Medium" panose="02020500000000000000" pitchFamily="18" charset="-128"/>
                <a:ea typeface="BIZ UDP明朝 Medium" panose="02020500000000000000" pitchFamily="18" charset="-128"/>
              </a:rPr>
              <a:t>」コマンドは、</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実行計画を参照するコマンド</a:t>
            </a:r>
            <a:r>
              <a:rPr lang="ja-JP" altLang="en-US" i="0" dirty="0">
                <a:solidFill>
                  <a:schemeClr val="tx1"/>
                </a:solidFill>
                <a:latin typeface="BIZ UDP明朝 Medium" panose="02020500000000000000" pitchFamily="18" charset="-128"/>
                <a:ea typeface="BIZ UDP明朝 Medium" panose="02020500000000000000" pitchFamily="18" charset="-128"/>
              </a:rPr>
              <a:t>です。</a:t>
            </a:r>
            <a:r>
              <a:rPr lang="en-US" altLang="ja-JP" i="0" dirty="0">
                <a:solidFill>
                  <a:schemeClr val="tx1"/>
                </a:solidFill>
                <a:latin typeface="BIZ UDP明朝 Medium" panose="02020500000000000000" pitchFamily="18" charset="-128"/>
                <a:ea typeface="BIZ UDP明朝 Medium" panose="02020500000000000000" pitchFamily="18" charset="-128"/>
              </a:rPr>
              <a:t>.</a:t>
            </a:r>
            <a:r>
              <a:rPr lang="en-US" altLang="ja-JP" i="0" dirty="0" err="1">
                <a:solidFill>
                  <a:schemeClr val="tx1"/>
                </a:solidFill>
                <a:latin typeface="BIZ UDP明朝 Medium" panose="02020500000000000000" pitchFamily="18" charset="-128"/>
                <a:ea typeface="BIZ UDP明朝 Medium" panose="02020500000000000000" pitchFamily="18" charset="-128"/>
              </a:rPr>
              <a:t>tf</a:t>
            </a:r>
            <a:r>
              <a:rPr lang="en-US" altLang="ja-JP" i="0" dirty="0">
                <a:solidFill>
                  <a:schemeClr val="tx1"/>
                </a:solidFill>
                <a:latin typeface="BIZ UDP明朝 Medium" panose="02020500000000000000" pitchFamily="18" charset="-128"/>
                <a:ea typeface="BIZ UDP明朝 Medium" panose="02020500000000000000" pitchFamily="18" charset="-128"/>
              </a:rPr>
              <a:t> </a:t>
            </a:r>
            <a:r>
              <a:rPr lang="ja-JP" altLang="en-US" i="0" dirty="0">
                <a:solidFill>
                  <a:schemeClr val="tx1"/>
                </a:solidFill>
                <a:latin typeface="BIZ UDP明朝 Medium" panose="02020500000000000000" pitchFamily="18" charset="-128"/>
                <a:ea typeface="BIZ UDP明朝 Medium" panose="02020500000000000000" pitchFamily="18" charset="-128"/>
              </a:rPr>
              <a:t>ファイルに記載された情報を元に、どのようなリソースが </a:t>
            </a:r>
            <a:r>
              <a:rPr lang="ja-JP" altLang="en-US" b="1" i="0" dirty="0">
                <a:solidFill>
                  <a:srgbClr val="F6882E"/>
                </a:solidFill>
                <a:latin typeface="BIZ UDP明朝 Medium" panose="02020500000000000000" pitchFamily="18" charset="-128"/>
                <a:ea typeface="BIZ UDP明朝 Medium" panose="02020500000000000000" pitchFamily="18" charset="-128"/>
              </a:rPr>
              <a:t>作成（</a:t>
            </a:r>
            <a:r>
              <a:rPr lang="en-US" altLang="ja-JP" b="1" i="0" dirty="0">
                <a:solidFill>
                  <a:srgbClr val="F6882E"/>
                </a:solidFill>
                <a:latin typeface="BIZ UDP明朝 Medium" panose="02020500000000000000" pitchFamily="18" charset="-128"/>
                <a:ea typeface="BIZ UDP明朝 Medium" panose="02020500000000000000" pitchFamily="18" charset="-128"/>
              </a:rPr>
              <a:t>create</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修正</a:t>
            </a:r>
            <a:r>
              <a:rPr lang="en-US" altLang="ja-JP" b="1" i="0" dirty="0">
                <a:solidFill>
                  <a:srgbClr val="F6882E"/>
                </a:solidFill>
                <a:latin typeface="BIZ UDP明朝 Medium" panose="02020500000000000000" pitchFamily="18" charset="-128"/>
                <a:ea typeface="BIZ UDP明朝 Medium" panose="02020500000000000000" pitchFamily="18" charset="-128"/>
              </a:rPr>
              <a:t>(change)/</a:t>
            </a:r>
            <a:r>
              <a:rPr lang="ja-JP" altLang="en-US" b="1" i="0" dirty="0">
                <a:solidFill>
                  <a:srgbClr val="F6882E"/>
                </a:solidFill>
                <a:latin typeface="BIZ UDP明朝 Medium" panose="02020500000000000000" pitchFamily="18" charset="-128"/>
                <a:ea typeface="BIZ UDP明朝 Medium" panose="02020500000000000000" pitchFamily="18" charset="-128"/>
              </a:rPr>
              <a:t>削除</a:t>
            </a:r>
            <a:r>
              <a:rPr lang="en-US" altLang="ja-JP" b="1" i="0" dirty="0">
                <a:solidFill>
                  <a:srgbClr val="F6882E"/>
                </a:solidFill>
                <a:latin typeface="BIZ UDP明朝 Medium" panose="02020500000000000000" pitchFamily="18" charset="-128"/>
                <a:ea typeface="BIZ UDP明朝 Medium" panose="02020500000000000000" pitchFamily="18" charset="-128"/>
              </a:rPr>
              <a:t>(delete)</a:t>
            </a:r>
            <a:r>
              <a:rPr lang="ja-JP" altLang="en-US" i="0" dirty="0">
                <a:solidFill>
                  <a:schemeClr val="tx1"/>
                </a:solidFill>
                <a:latin typeface="BIZ UDP明朝 Medium" panose="02020500000000000000" pitchFamily="18" charset="-128"/>
                <a:ea typeface="BIZ UDP明朝 Medium" panose="02020500000000000000" pitchFamily="18" charset="-128"/>
              </a:rPr>
              <a:t>されるかを参照することが可能になります。また、コードにスペルミスや、値がおかしい場合などがあると、ミスを抽出します。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plan</a:t>
            </a:r>
            <a:r>
              <a:rPr lang="ja-JP" altLang="en-US" i="0" dirty="0">
                <a:solidFill>
                  <a:schemeClr val="tx1"/>
                </a:solidFill>
                <a:latin typeface="BIZ UDP明朝 Medium" panose="02020500000000000000" pitchFamily="18" charset="-128"/>
                <a:ea typeface="BIZ UDP明朝 Medium" panose="02020500000000000000" pitchFamily="18" charset="-128"/>
              </a:rPr>
              <a:t>でリソースが作成されることはなく、コードやリソースのチェックなどを行う目的で、基本的にはリソースを作成する前に必ず行うコマンドになります。その後、「</a:t>
            </a:r>
            <a:r>
              <a:rPr lang="en-US" altLang="ja-JP" b="1" dirty="0">
                <a:solidFill>
                  <a:srgbClr val="00B050"/>
                </a:solidFill>
                <a:latin typeface="BIZ UDP明朝 Medium" panose="02020500000000000000" pitchFamily="18" charset="-128"/>
                <a:ea typeface="BIZ UDP明朝 Medium" panose="02020500000000000000" pitchFamily="18" charset="-128"/>
              </a:rPr>
              <a:t>terraform apply</a:t>
            </a:r>
            <a:r>
              <a:rPr lang="ja-JP" altLang="en-US" i="0" dirty="0">
                <a:solidFill>
                  <a:schemeClr val="tx1"/>
                </a:solidFill>
                <a:latin typeface="BIZ UDP明朝 Medium" panose="02020500000000000000" pitchFamily="18" charset="-128"/>
                <a:ea typeface="BIZ UDP明朝 Medium" panose="02020500000000000000" pitchFamily="18" charset="-128"/>
              </a:rPr>
              <a:t>」コマンドでリソースを作成することができます。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04 terraform plan</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terraform</a:t>
            </a:r>
            <a:r>
              <a:rPr lang="ja-JP" altLang="en-US" sz="2400" dirty="0">
                <a:solidFill>
                  <a:schemeClr val="tx1"/>
                </a:solidFill>
                <a:latin typeface="BIZ UDP明朝 Medium" panose="02020500000000000000" pitchFamily="18" charset="-128"/>
                <a:ea typeface="BIZ UDP明朝 Medium" panose="02020500000000000000" pitchFamily="18" charset="-128"/>
              </a:rPr>
              <a:t> </a:t>
            </a:r>
            <a:r>
              <a:rPr lang="en-US" altLang="ja-JP" sz="2400" dirty="0">
                <a:solidFill>
                  <a:schemeClr val="tx1"/>
                </a:solidFill>
                <a:latin typeface="BIZ UDP明朝 Medium" panose="02020500000000000000" pitchFamily="18" charset="-128"/>
                <a:ea typeface="BIZ UDP明朝 Medium" panose="02020500000000000000" pitchFamily="18" charset="-128"/>
              </a:rPr>
              <a:t>plan</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sp>
        <p:nvSpPr>
          <p:cNvPr id="9" name="제목 1">
            <a:extLst>
              <a:ext uri="{FF2B5EF4-FFF2-40B4-BE49-F238E27FC236}">
                <a16:creationId xmlns:a16="http://schemas.microsoft.com/office/drawing/2014/main" id="{E46F67FF-7B2E-C9FA-3037-55170DB8E084}"/>
              </a:ext>
            </a:extLst>
          </p:cNvPr>
          <p:cNvSpPr txBox="1">
            <a:spLocks/>
          </p:cNvSpPr>
          <p:nvPr/>
        </p:nvSpPr>
        <p:spPr>
          <a:xfrm>
            <a:off x="5398031" y="3828387"/>
            <a:ext cx="3674329" cy="2534313"/>
          </a:xfrm>
          <a:prstGeom prst="rect">
            <a:avLst/>
          </a:prstGeom>
        </p:spPr>
        <p:txBody>
          <a:bodyPr vert="horz" lIns="91440" tIns="45720" rIns="91440" bIns="45720" rtlCol="0" anchor="t">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600" b="0" dirty="0">
                <a:solidFill>
                  <a:schemeClr val="tx1"/>
                </a:solidFill>
                <a:latin typeface="BIZ UDP明朝 Medium" panose="02020500000000000000" pitchFamily="18" charset="-128"/>
                <a:ea typeface="BIZ UDP明朝 Medium" panose="02020500000000000000" pitchFamily="18" charset="-128"/>
              </a:rPr>
              <a:t>　「１ </a:t>
            </a:r>
            <a:r>
              <a:rPr lang="en-US" altLang="ja-JP" sz="1600" b="0" dirty="0">
                <a:solidFill>
                  <a:schemeClr val="tx1"/>
                </a:solidFill>
                <a:latin typeface="BIZ UDP明朝 Medium" panose="02020500000000000000" pitchFamily="18" charset="-128"/>
                <a:ea typeface="BIZ UDP明朝 Medium" panose="02020500000000000000" pitchFamily="18" charset="-128"/>
              </a:rPr>
              <a:t>to add</a:t>
            </a:r>
            <a:r>
              <a:rPr lang="ja-JP" altLang="en-US" sz="1600" b="0" dirty="0">
                <a:solidFill>
                  <a:schemeClr val="tx1"/>
                </a:solidFill>
                <a:latin typeface="BIZ UDP明朝 Medium" panose="02020500000000000000" pitchFamily="18" charset="-128"/>
                <a:ea typeface="BIZ UDP明朝 Medium" panose="02020500000000000000" pitchFamily="18" charset="-128"/>
              </a:rPr>
              <a:t>」は、このコードを</a:t>
            </a:r>
            <a:r>
              <a:rPr lang="en-US" altLang="ja-JP" sz="1600" b="0" dirty="0">
                <a:solidFill>
                  <a:schemeClr val="tx1"/>
                </a:solidFill>
                <a:latin typeface="BIZ UDP明朝 Medium" panose="02020500000000000000" pitchFamily="18" charset="-128"/>
                <a:ea typeface="BIZ UDP明朝 Medium" panose="02020500000000000000" pitchFamily="18" charset="-128"/>
              </a:rPr>
              <a:t>apply</a:t>
            </a:r>
            <a:r>
              <a:rPr lang="ja-JP" altLang="en-US" sz="1600" b="0" dirty="0">
                <a:solidFill>
                  <a:schemeClr val="tx1"/>
                </a:solidFill>
                <a:latin typeface="BIZ UDP明朝 Medium" panose="02020500000000000000" pitchFamily="18" charset="-128"/>
                <a:ea typeface="BIZ UDP明朝 Medium" panose="02020500000000000000" pitchFamily="18" charset="-128"/>
              </a:rPr>
              <a:t>すると１個のリソースが作成されることを意味します。</a:t>
            </a:r>
            <a:endParaRPr lang="en-US" altLang="ja-JP" sz="1600" b="0" dirty="0">
              <a:solidFill>
                <a:schemeClr val="tx1"/>
              </a:solidFill>
              <a:latin typeface="BIZ UDP明朝 Medium" panose="02020500000000000000" pitchFamily="18" charset="-128"/>
              <a:ea typeface="BIZ UDP明朝 Medium" panose="02020500000000000000" pitchFamily="18" charset="-128"/>
            </a:endParaRPr>
          </a:p>
          <a:p>
            <a:endParaRPr lang="en-US" altLang="ja-JP" sz="1600" b="0" dirty="0">
              <a:solidFill>
                <a:schemeClr val="tx1"/>
              </a:solidFill>
              <a:latin typeface="BIZ UDP明朝 Medium" panose="02020500000000000000" pitchFamily="18" charset="-128"/>
              <a:ea typeface="BIZ UDP明朝 Medium" panose="02020500000000000000" pitchFamily="18" charset="-128"/>
            </a:endParaRPr>
          </a:p>
          <a:p>
            <a:r>
              <a:rPr lang="ja-JP" altLang="en-US" sz="1600" b="0" dirty="0">
                <a:solidFill>
                  <a:schemeClr val="tx1"/>
                </a:solidFill>
                <a:latin typeface="BIZ UDP明朝 Medium" panose="02020500000000000000" pitchFamily="18" charset="-128"/>
                <a:ea typeface="BIZ UDP明朝 Medium" panose="02020500000000000000" pitchFamily="18" charset="-128"/>
              </a:rPr>
              <a:t>　コードで定義しなかったリソースの設定値は「</a:t>
            </a:r>
            <a:r>
              <a:rPr lang="en-US" altLang="ja-JP" sz="1600" b="0" dirty="0">
                <a:solidFill>
                  <a:schemeClr val="tx1"/>
                </a:solidFill>
                <a:latin typeface="BIZ UDP明朝 Medium" panose="02020500000000000000" pitchFamily="18" charset="-128"/>
                <a:ea typeface="BIZ UDP明朝 Medium" panose="02020500000000000000" pitchFamily="18" charset="-128"/>
              </a:rPr>
              <a:t>known after apply</a:t>
            </a:r>
            <a:r>
              <a:rPr lang="ja-JP" altLang="en-US" sz="1600" b="0" dirty="0">
                <a:solidFill>
                  <a:schemeClr val="tx1"/>
                </a:solidFill>
                <a:latin typeface="BIZ UDP明朝 Medium" panose="02020500000000000000" pitchFamily="18" charset="-128"/>
                <a:ea typeface="BIZ UDP明朝 Medium" panose="02020500000000000000" pitchFamily="18" charset="-128"/>
              </a:rPr>
              <a:t>」と記載されます。この状態で、</a:t>
            </a:r>
            <a:r>
              <a:rPr lang="en-US" altLang="ja-JP" sz="1600" b="0" dirty="0">
                <a:solidFill>
                  <a:schemeClr val="tx1"/>
                </a:solidFill>
                <a:latin typeface="BIZ UDP明朝 Medium" panose="02020500000000000000" pitchFamily="18" charset="-128"/>
                <a:ea typeface="BIZ UDP明朝 Medium" panose="02020500000000000000" pitchFamily="18" charset="-128"/>
              </a:rPr>
              <a:t>apply</a:t>
            </a:r>
            <a:r>
              <a:rPr lang="ja-JP" altLang="en-US" sz="1600" b="0" dirty="0">
                <a:solidFill>
                  <a:schemeClr val="tx1"/>
                </a:solidFill>
                <a:latin typeface="BIZ UDP明朝 Medium" panose="02020500000000000000" pitchFamily="18" charset="-128"/>
                <a:ea typeface="BIZ UDP明朝 Medium" panose="02020500000000000000" pitchFamily="18" charset="-128"/>
              </a:rPr>
              <a:t>を行うとリソースの設定値は基本的には</a:t>
            </a:r>
            <a:r>
              <a:rPr lang="en-US" altLang="ja-JP" sz="1600" b="0" dirty="0">
                <a:solidFill>
                  <a:schemeClr val="tx1"/>
                </a:solidFill>
                <a:latin typeface="BIZ UDP明朝 Medium" panose="02020500000000000000" pitchFamily="18" charset="-128"/>
                <a:ea typeface="BIZ UDP明朝 Medium" panose="02020500000000000000" pitchFamily="18" charset="-128"/>
              </a:rPr>
              <a:t>AWS</a:t>
            </a:r>
            <a:r>
              <a:rPr lang="ja-JP" altLang="en-US" sz="1600" b="0" dirty="0">
                <a:solidFill>
                  <a:schemeClr val="tx1"/>
                </a:solidFill>
                <a:latin typeface="BIZ UDP明朝 Medium" panose="02020500000000000000" pitchFamily="18" charset="-128"/>
                <a:ea typeface="BIZ UDP明朝 Medium" panose="02020500000000000000" pitchFamily="18" charset="-128"/>
              </a:rPr>
              <a:t>のデフォルトの値が設定されます（違う場合もある）。</a:t>
            </a:r>
          </a:p>
        </p:txBody>
      </p:sp>
      <p:pic>
        <p:nvPicPr>
          <p:cNvPr id="14" name="図 13">
            <a:extLst>
              <a:ext uri="{FF2B5EF4-FFF2-40B4-BE49-F238E27FC236}">
                <a16:creationId xmlns:a16="http://schemas.microsoft.com/office/drawing/2014/main" id="{7C5DEEA5-ED42-E784-B697-A89C740983C9}"/>
              </a:ext>
            </a:extLst>
          </p:cNvPr>
          <p:cNvPicPr>
            <a:picLocks noChangeAspect="1"/>
          </p:cNvPicPr>
          <p:nvPr/>
        </p:nvPicPr>
        <p:blipFill>
          <a:blip r:embed="rId2"/>
          <a:stretch>
            <a:fillRect/>
          </a:stretch>
        </p:blipFill>
        <p:spPr>
          <a:xfrm>
            <a:off x="395536" y="3828387"/>
            <a:ext cx="4941468" cy="2889222"/>
          </a:xfrm>
          <a:prstGeom prst="rect">
            <a:avLst/>
          </a:prstGeom>
        </p:spPr>
      </p:pic>
      <p:pic>
        <p:nvPicPr>
          <p:cNvPr id="3" name="図 2">
            <a:extLst>
              <a:ext uri="{FF2B5EF4-FFF2-40B4-BE49-F238E27FC236}">
                <a16:creationId xmlns:a16="http://schemas.microsoft.com/office/drawing/2014/main" id="{DC05EEB5-2841-196E-822E-4C2B557082B7}"/>
              </a:ext>
            </a:extLst>
          </p:cNvPr>
          <p:cNvPicPr>
            <a:picLocks noChangeAspect="1"/>
          </p:cNvPicPr>
          <p:nvPr/>
        </p:nvPicPr>
        <p:blipFill>
          <a:blip r:embed="rId3"/>
          <a:stretch>
            <a:fillRect/>
          </a:stretch>
        </p:blipFill>
        <p:spPr>
          <a:xfrm>
            <a:off x="395536" y="3064846"/>
            <a:ext cx="2393464" cy="636793"/>
          </a:xfrm>
          <a:prstGeom prst="rect">
            <a:avLst/>
          </a:prstGeom>
        </p:spPr>
      </p:pic>
    </p:spTree>
    <p:extLst>
      <p:ext uri="{BB962C8B-B14F-4D97-AF65-F5344CB8AC3E}">
        <p14:creationId xmlns:p14="http://schemas.microsoft.com/office/powerpoint/2010/main" val="3377270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5112568"/>
          </a:xfrm>
          <a:solidFill>
            <a:schemeClr val="bg1"/>
          </a:solidFill>
        </p:spPr>
        <p:txBody>
          <a:bodyPr>
            <a:normAutofit/>
          </a:bodyPr>
          <a:lstStyle/>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例えば、以下のように</a:t>
            </a:r>
            <a:r>
              <a:rPr lang="en-US" altLang="ja-JP" i="0" dirty="0">
                <a:solidFill>
                  <a:schemeClr val="tx1"/>
                </a:solidFill>
                <a:latin typeface="BIZ UDP明朝 Medium" panose="02020500000000000000" pitchFamily="18" charset="-128"/>
                <a:ea typeface="BIZ UDP明朝 Medium" panose="02020500000000000000" pitchFamily="18" charset="-128"/>
              </a:rPr>
              <a:t>VPC</a:t>
            </a:r>
            <a:r>
              <a:rPr lang="ja-JP" altLang="en-US" i="0" dirty="0">
                <a:solidFill>
                  <a:schemeClr val="tx1"/>
                </a:solidFill>
                <a:latin typeface="BIZ UDP明朝 Medium" panose="02020500000000000000" pitchFamily="18" charset="-128"/>
                <a:ea typeface="BIZ UDP明朝 Medium" panose="02020500000000000000" pitchFamily="18" charset="-128"/>
              </a:rPr>
              <a:t>をリソースの定義としたときに、</a:t>
            </a:r>
            <a:r>
              <a:rPr lang="en-US" altLang="ja-JP" i="0" dirty="0" err="1">
                <a:solidFill>
                  <a:schemeClr val="tx1"/>
                </a:solidFill>
                <a:latin typeface="BIZ UDP明朝 Medium" panose="02020500000000000000" pitchFamily="18" charset="-128"/>
                <a:ea typeface="BIZ UDP明朝 Medium" panose="02020500000000000000" pitchFamily="18" charset="-128"/>
              </a:rPr>
              <a:t>Cidr</a:t>
            </a:r>
            <a:r>
              <a:rPr lang="ja-JP" altLang="en-US" i="0" dirty="0">
                <a:solidFill>
                  <a:schemeClr val="tx1"/>
                </a:solidFill>
                <a:latin typeface="BIZ UDP明朝 Medium" panose="02020500000000000000" pitchFamily="18" charset="-128"/>
                <a:ea typeface="BIZ UDP明朝 Medium" panose="02020500000000000000" pitchFamily="18" charset="-128"/>
              </a:rPr>
              <a:t>の設定値の記載は「</a:t>
            </a:r>
            <a:r>
              <a:rPr lang="en-US" altLang="ja-JP" i="0" dirty="0" err="1">
                <a:solidFill>
                  <a:srgbClr val="00B050"/>
                </a:solidFill>
                <a:latin typeface="BIZ UDP明朝 Medium" panose="02020500000000000000" pitchFamily="18" charset="-128"/>
                <a:ea typeface="BIZ UDP明朝 Medium" panose="02020500000000000000" pitchFamily="18" charset="-128"/>
              </a:rPr>
              <a:t>cidr_block</a:t>
            </a:r>
            <a:r>
              <a:rPr lang="ja-JP" altLang="en-US" i="0" dirty="0">
                <a:solidFill>
                  <a:schemeClr val="tx1"/>
                </a:solidFill>
                <a:latin typeface="BIZ UDP明朝 Medium" panose="02020500000000000000" pitchFamily="18" charset="-128"/>
                <a:ea typeface="BIZ UDP明朝 Medium" panose="02020500000000000000" pitchFamily="18" charset="-128"/>
              </a:rPr>
              <a:t>」になりますが、これを「</a:t>
            </a:r>
            <a:r>
              <a:rPr lang="en-US" altLang="ja-JP" i="0" dirty="0" err="1">
                <a:solidFill>
                  <a:srgbClr val="00B050"/>
                </a:solidFill>
                <a:latin typeface="BIZ UDP明朝 Medium" panose="02020500000000000000" pitchFamily="18" charset="-128"/>
                <a:ea typeface="BIZ UDP明朝 Medium" panose="02020500000000000000" pitchFamily="18" charset="-128"/>
              </a:rPr>
              <a:t>cid_block</a:t>
            </a:r>
            <a:r>
              <a:rPr lang="ja-JP" altLang="en-US" i="0" dirty="0">
                <a:solidFill>
                  <a:schemeClr val="tx1"/>
                </a:solidFill>
                <a:latin typeface="BIZ UDP明朝 Medium" panose="02020500000000000000" pitchFamily="18" charset="-128"/>
                <a:ea typeface="BIZ UDP明朝 Medium" panose="02020500000000000000" pitchFamily="18" charset="-128"/>
              </a:rPr>
              <a:t>」と間違った記載で</a:t>
            </a:r>
            <a:r>
              <a:rPr lang="en-US" altLang="ja-JP" i="0" dirty="0">
                <a:solidFill>
                  <a:schemeClr val="tx1"/>
                </a:solidFill>
                <a:latin typeface="BIZ UDP明朝 Medium" panose="02020500000000000000" pitchFamily="18" charset="-128"/>
                <a:ea typeface="BIZ UDP明朝 Medium" panose="02020500000000000000" pitchFamily="18" charset="-128"/>
              </a:rPr>
              <a:t>plan</a:t>
            </a:r>
            <a:r>
              <a:rPr lang="ja-JP" altLang="en-US" i="0" dirty="0">
                <a:solidFill>
                  <a:schemeClr val="tx1"/>
                </a:solidFill>
                <a:latin typeface="BIZ UDP明朝 Medium" panose="02020500000000000000" pitchFamily="18" charset="-128"/>
                <a:ea typeface="BIZ UDP明朝 Medium" panose="02020500000000000000" pitchFamily="18" charset="-128"/>
              </a:rPr>
              <a:t>を行うと、</a:t>
            </a:r>
            <a:r>
              <a:rPr lang="en-US" altLang="ja-JP" i="0" dirty="0">
                <a:solidFill>
                  <a:schemeClr val="tx1"/>
                </a:solidFill>
                <a:latin typeface="BIZ UDP明朝 Medium" panose="02020500000000000000" pitchFamily="18" charset="-128"/>
                <a:ea typeface="BIZ UDP明朝 Medium" panose="02020500000000000000" pitchFamily="18" charset="-128"/>
              </a:rPr>
              <a:t>Terraform</a:t>
            </a:r>
            <a:r>
              <a:rPr lang="ja-JP" altLang="en-US" i="0" dirty="0">
                <a:solidFill>
                  <a:schemeClr val="tx1"/>
                </a:solidFill>
                <a:latin typeface="BIZ UDP明朝 Medium" panose="02020500000000000000" pitchFamily="18" charset="-128"/>
                <a:ea typeface="BIZ UDP明朝 Medium" panose="02020500000000000000" pitchFamily="18" charset="-128"/>
              </a:rPr>
              <a:t>はミスを指摘して、コードが正しくないため</a:t>
            </a:r>
            <a:r>
              <a:rPr lang="en-US" altLang="ja-JP" i="0" dirty="0">
                <a:solidFill>
                  <a:schemeClr val="tx1"/>
                </a:solidFill>
                <a:latin typeface="BIZ UDP明朝 Medium" panose="02020500000000000000" pitchFamily="18" charset="-128"/>
                <a:ea typeface="BIZ UDP明朝 Medium" panose="02020500000000000000" pitchFamily="18" charset="-128"/>
              </a:rPr>
              <a:t>apply</a:t>
            </a:r>
            <a:r>
              <a:rPr lang="ja-JP" altLang="en-US" i="0" dirty="0">
                <a:solidFill>
                  <a:schemeClr val="tx1"/>
                </a:solidFill>
                <a:latin typeface="BIZ UDP明朝 Medium" panose="02020500000000000000" pitchFamily="18" charset="-128"/>
                <a:ea typeface="BIZ UDP明朝 Medium" panose="02020500000000000000" pitchFamily="18" charset="-128"/>
              </a:rPr>
              <a:t>することができないと判断します。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エラーの解決方法は様々ですが、大事なのは「</a:t>
            </a:r>
            <a:r>
              <a:rPr lang="ja-JP" altLang="en-US" b="1" i="0" dirty="0">
                <a:solidFill>
                  <a:srgbClr val="F6882E"/>
                </a:solidFill>
                <a:latin typeface="BIZ UDP明朝 Medium" panose="02020500000000000000" pitchFamily="18" charset="-128"/>
                <a:ea typeface="BIZ UDP明朝 Medium" panose="02020500000000000000" pitchFamily="18" charset="-128"/>
              </a:rPr>
              <a:t>エラー文章をしっかり読み解く</a:t>
            </a:r>
            <a:r>
              <a:rPr lang="ja-JP" altLang="en-US" i="0" dirty="0">
                <a:solidFill>
                  <a:schemeClr val="tx1"/>
                </a:solidFill>
                <a:latin typeface="BIZ UDP明朝 Medium" panose="02020500000000000000" pitchFamily="18" charset="-128"/>
                <a:ea typeface="BIZ UDP明朝 Medium" panose="02020500000000000000" pitchFamily="18" charset="-128"/>
              </a:rPr>
              <a:t>」ことです。安易にエラー文章をそのままググったとしても、同じエラー文章で様々なミスが存在するため、自分が直面しているエラーは解決できないことはよくあります。</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エラーを調べる際は、エラー文章の意図をしっかりと把握したうえで調べると、解決スピードが一段と早くなります</a:t>
            </a:r>
            <a:r>
              <a:rPr lang="ja-JP" altLang="en-US" i="0" dirty="0">
                <a:solidFill>
                  <a:schemeClr val="tx1"/>
                </a:solidFill>
                <a:latin typeface="BIZ UDP明朝 Medium" panose="02020500000000000000" pitchFamily="18" charset="-128"/>
                <a:ea typeface="BIZ UDP明朝 Medium" panose="02020500000000000000" pitchFamily="18" charset="-128"/>
              </a:rPr>
              <a:t>。</a:t>
            </a: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04 terraform plan</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terraform</a:t>
            </a:r>
            <a:r>
              <a:rPr lang="ja-JP" altLang="en-US" sz="2400" dirty="0">
                <a:solidFill>
                  <a:schemeClr val="tx1"/>
                </a:solidFill>
                <a:latin typeface="BIZ UDP明朝 Medium" panose="02020500000000000000" pitchFamily="18" charset="-128"/>
                <a:ea typeface="BIZ UDP明朝 Medium" panose="02020500000000000000" pitchFamily="18" charset="-128"/>
              </a:rPr>
              <a:t> </a:t>
            </a:r>
            <a:r>
              <a:rPr lang="en-US" altLang="ja-JP" sz="2400" dirty="0">
                <a:solidFill>
                  <a:schemeClr val="tx1"/>
                </a:solidFill>
                <a:latin typeface="BIZ UDP明朝 Medium" panose="02020500000000000000" pitchFamily="18" charset="-128"/>
                <a:ea typeface="BIZ UDP明朝 Medium" panose="02020500000000000000" pitchFamily="18" charset="-128"/>
              </a:rPr>
              <a:t>plan</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2" name="図 1">
            <a:extLst>
              <a:ext uri="{FF2B5EF4-FFF2-40B4-BE49-F238E27FC236}">
                <a16:creationId xmlns:a16="http://schemas.microsoft.com/office/drawing/2014/main" id="{41C4D879-CBF0-3773-2ACA-3304A0DBCCF4}"/>
              </a:ext>
            </a:extLst>
          </p:cNvPr>
          <p:cNvPicPr>
            <a:picLocks noChangeAspect="1"/>
          </p:cNvPicPr>
          <p:nvPr/>
        </p:nvPicPr>
        <p:blipFill>
          <a:blip r:embed="rId2"/>
          <a:stretch>
            <a:fillRect/>
          </a:stretch>
        </p:blipFill>
        <p:spPr>
          <a:xfrm>
            <a:off x="395536" y="2924944"/>
            <a:ext cx="5895178" cy="1783932"/>
          </a:xfrm>
          <a:prstGeom prst="rect">
            <a:avLst/>
          </a:prstGeom>
        </p:spPr>
      </p:pic>
      <p:pic>
        <p:nvPicPr>
          <p:cNvPr id="5" name="図 4">
            <a:extLst>
              <a:ext uri="{FF2B5EF4-FFF2-40B4-BE49-F238E27FC236}">
                <a16:creationId xmlns:a16="http://schemas.microsoft.com/office/drawing/2014/main" id="{57C932AC-A6E8-4F80-5CD2-5C6C16264649}"/>
              </a:ext>
            </a:extLst>
          </p:cNvPr>
          <p:cNvPicPr>
            <a:picLocks noChangeAspect="1"/>
          </p:cNvPicPr>
          <p:nvPr/>
        </p:nvPicPr>
        <p:blipFill>
          <a:blip r:embed="rId3"/>
          <a:stretch>
            <a:fillRect/>
          </a:stretch>
        </p:blipFill>
        <p:spPr>
          <a:xfrm>
            <a:off x="395536" y="2060848"/>
            <a:ext cx="2647200" cy="737348"/>
          </a:xfrm>
          <a:prstGeom prst="rect">
            <a:avLst/>
          </a:prstGeom>
        </p:spPr>
      </p:pic>
    </p:spTree>
    <p:extLst>
      <p:ext uri="{BB962C8B-B14F-4D97-AF65-F5344CB8AC3E}">
        <p14:creationId xmlns:p14="http://schemas.microsoft.com/office/powerpoint/2010/main" val="289914285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25824</TotalTime>
  <Words>2495</Words>
  <Application>Microsoft Office PowerPoint</Application>
  <PresentationFormat>画面に合わせる (4:3)</PresentationFormat>
  <Paragraphs>237</Paragraphs>
  <Slides>20</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20</vt:i4>
      </vt:variant>
    </vt:vector>
  </HeadingPairs>
  <TitlesOfParts>
    <vt:vector size="28" baseType="lpstr">
      <vt:lpstr>Calibri</vt:lpstr>
      <vt:lpstr>ＭＳ Ｐ明朝</vt:lpstr>
      <vt:lpstr>Arial</vt:lpstr>
      <vt:lpstr>Malgun Gothic</vt:lpstr>
      <vt:lpstr>BIZ UDP明朝 Medium</vt:lpstr>
      <vt:lpstr>GulimChe</vt:lpstr>
      <vt:lpstr>Calibri Light</vt:lpstr>
      <vt:lpstr>Office 테마</vt:lpstr>
      <vt:lpstr>12章.Terraform基礎</vt:lpstr>
      <vt:lpstr>PowerPoint プレゼンテーション</vt:lpstr>
      <vt:lpstr>PowerPoint プレゼンテーション</vt:lpstr>
      <vt:lpstr>01 IaC</vt:lpstr>
      <vt:lpstr>01 IaC</vt:lpstr>
      <vt:lpstr>02 terraform init</vt:lpstr>
      <vt:lpstr>03 ファイル構成</vt:lpstr>
      <vt:lpstr>04 terraform plan</vt:lpstr>
      <vt:lpstr>04 terraform plan</vt:lpstr>
      <vt:lpstr>05 terraform apply</vt:lpstr>
      <vt:lpstr>05 terraform apply</vt:lpstr>
      <vt:lpstr>06 terraform destroy</vt:lpstr>
      <vt:lpstr>07 リソース参照</vt:lpstr>
      <vt:lpstr>08 data</vt:lpstr>
      <vt:lpstr>09 terraform import</vt:lpstr>
      <vt:lpstr>09 terraform import</vt:lpstr>
      <vt:lpstr>10 terraform -target</vt:lpstr>
      <vt:lpstr>11 terraform fmt</vt:lpstr>
      <vt:lpstr>12 実践</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尾嵜 成真</cp:lastModifiedBy>
  <cp:revision>16</cp:revision>
  <dcterms:created xsi:type="dcterms:W3CDTF">2010-02-01T08:03:16Z</dcterms:created>
  <dcterms:modified xsi:type="dcterms:W3CDTF">2023-01-24T10:33:59Z</dcterms:modified>
  <cp:category>www.slidemembers.com</cp:category>
</cp:coreProperties>
</file>